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328" r:id="rId4"/>
    <p:sldId id="347" r:id="rId5"/>
    <p:sldId id="337" r:id="rId6"/>
    <p:sldId id="334" r:id="rId7"/>
    <p:sldId id="346" r:id="rId8"/>
    <p:sldId id="335" r:id="rId9"/>
    <p:sldId id="350" r:id="rId10"/>
    <p:sldId id="351" r:id="rId11"/>
    <p:sldId id="352" r:id="rId12"/>
    <p:sldId id="353" r:id="rId13"/>
    <p:sldId id="329" r:id="rId14"/>
    <p:sldId id="331" r:id="rId15"/>
    <p:sldId id="332" r:id="rId16"/>
    <p:sldId id="336" r:id="rId17"/>
    <p:sldId id="355" r:id="rId18"/>
    <p:sldId id="348" r:id="rId19"/>
    <p:sldId id="349" r:id="rId20"/>
    <p:sldId id="258"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64852BB-36A8-43D3-BFB4-8B2735D91EFB}">
          <p14:sldIdLst>
            <p14:sldId id="257"/>
            <p14:sldId id="328"/>
            <p14:sldId id="347"/>
            <p14:sldId id="337"/>
            <p14:sldId id="334"/>
            <p14:sldId id="346"/>
            <p14:sldId id="335"/>
            <p14:sldId id="350"/>
            <p14:sldId id="351"/>
            <p14:sldId id="352"/>
            <p14:sldId id="353"/>
            <p14:sldId id="329"/>
            <p14:sldId id="331"/>
            <p14:sldId id="332"/>
            <p14:sldId id="336"/>
            <p14:sldId id="355"/>
            <p14:sldId id="348"/>
            <p14:sldId id="349"/>
            <p14:sldId id="2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F91B-74BF-4FF9-B5E4-BC04030F9B9C}" type="datetimeFigureOut">
              <a:rPr lang="tr-TR" smtClean="0"/>
              <a:pPr/>
              <a:t>26.01.2026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A2D0-59EC-400A-88EB-8886D1E88BE2}" type="slidenum">
              <a:rPr lang="tr-TR" smtClean="0"/>
              <a:pPr/>
              <a:t>‹#›</a:t>
            </a:fld>
            <a:endParaRPr lang="tr-TR"/>
          </a:p>
        </p:txBody>
      </p:sp>
    </p:spTree>
    <p:extLst>
      <p:ext uri="{BB962C8B-B14F-4D97-AF65-F5344CB8AC3E}">
        <p14:creationId xmlns:p14="http://schemas.microsoft.com/office/powerpoint/2010/main" val="42605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7BB5F6-0928-4366-B266-C8AEDAE7318F}" type="slidenum">
              <a:rPr lang="en-GB" smtClean="0"/>
              <a:pPr/>
              <a:t>1</a:t>
            </a:fld>
            <a:endParaRPr lang="en-GB"/>
          </a:p>
        </p:txBody>
      </p:sp>
    </p:spTree>
    <p:extLst>
      <p:ext uri="{BB962C8B-B14F-4D97-AF65-F5344CB8AC3E}">
        <p14:creationId xmlns:p14="http://schemas.microsoft.com/office/powerpoint/2010/main" val="38455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149784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83708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35670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5791B-62C1-4398-B6B0-38208AE9842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1BDEEFE-A378-4663-83FB-E213F1C73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FBB1C17-7CD3-49BC-93DA-B09BEFDA499D}"/>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5" name="Alt Bilgi Yer Tutucusu 4">
            <a:extLst>
              <a:ext uri="{FF2B5EF4-FFF2-40B4-BE49-F238E27FC236}">
                <a16:creationId xmlns:a16="http://schemas.microsoft.com/office/drawing/2014/main" id="{410B8183-5202-455C-80FC-AD45E61DF7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79DE64-4554-4528-B845-D6DDD5C29771}"/>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42352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AAA911-4C3C-4265-8016-23DB8CF414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BBA246-3194-4D43-B109-2CF4B9D86F2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FE0EA1-B518-4CE9-8F06-A0F588598B94}"/>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5" name="Alt Bilgi Yer Tutucusu 4">
            <a:extLst>
              <a:ext uri="{FF2B5EF4-FFF2-40B4-BE49-F238E27FC236}">
                <a16:creationId xmlns:a16="http://schemas.microsoft.com/office/drawing/2014/main" id="{2F517F45-88D4-495F-AC8C-6ABA9B6444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1B63EE-4D52-46AB-AFCE-F31DFE33FA32}"/>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69756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B9559-B618-42DF-AE1B-E36CFADF5C2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C984A0-EE26-4EFA-9D36-16FBD9EFA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87D9B5F-E648-4DB7-B7CB-F9E911006D6F}"/>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5" name="Alt Bilgi Yer Tutucusu 4">
            <a:extLst>
              <a:ext uri="{FF2B5EF4-FFF2-40B4-BE49-F238E27FC236}">
                <a16:creationId xmlns:a16="http://schemas.microsoft.com/office/drawing/2014/main" id="{09A2C50F-CDBB-4FEE-BF03-56DF99F274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4C12DC-7F87-48B1-A94B-04233845BFFA}"/>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38507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349D7-1952-43A2-BFAE-980668C941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6864349-1EF7-4A52-8078-5738169E740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E215390-36EB-4AF2-B4C4-20C1C70C0F3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8B2C761-446C-4910-8201-614EFFA9AAA3}"/>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6" name="Alt Bilgi Yer Tutucusu 5">
            <a:extLst>
              <a:ext uri="{FF2B5EF4-FFF2-40B4-BE49-F238E27FC236}">
                <a16:creationId xmlns:a16="http://schemas.microsoft.com/office/drawing/2014/main" id="{CA0AAAFF-CC43-4B76-816F-7E28FB7659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E67CE0-431C-4310-B763-677E056C07EF}"/>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94143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01305D-D04D-46BD-9549-38E21F0758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63D378-E905-4C8C-A413-4250150F4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A7F368-7B7C-4DF5-9377-C80E245F3ECC}"/>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BA2DCB-8193-4634-B8AF-07664955A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F193D5C-37E0-45F5-B542-B2046820692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2F43F13-F0FA-482F-992F-C0B9C054F6F9}"/>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8" name="Alt Bilgi Yer Tutucusu 7">
            <a:extLst>
              <a:ext uri="{FF2B5EF4-FFF2-40B4-BE49-F238E27FC236}">
                <a16:creationId xmlns:a16="http://schemas.microsoft.com/office/drawing/2014/main" id="{D2AD035A-1176-4D7C-9B39-8B2F788527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D0A6E7E-FE1D-4120-89F5-E43787C9D3C9}"/>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15949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F37969-BBD2-440D-B5A1-F3E3BC98C4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5BB9B3-C71B-4BC4-B7F3-1F96B371DE6D}"/>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4" name="Alt Bilgi Yer Tutucusu 3">
            <a:extLst>
              <a:ext uri="{FF2B5EF4-FFF2-40B4-BE49-F238E27FC236}">
                <a16:creationId xmlns:a16="http://schemas.microsoft.com/office/drawing/2014/main" id="{27AA9533-E337-4E2F-8172-AB40684AC8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C62B5D-6285-4C27-9B54-C2F3BCB5EAB0}"/>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37379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BF7C15-C6C1-4385-A649-9F19306A09FB}"/>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3" name="Alt Bilgi Yer Tutucusu 2">
            <a:extLst>
              <a:ext uri="{FF2B5EF4-FFF2-40B4-BE49-F238E27FC236}">
                <a16:creationId xmlns:a16="http://schemas.microsoft.com/office/drawing/2014/main" id="{C07989D2-88D0-4BC7-8AB8-9C815F43AAA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B116F2E-017B-4ED5-B1EF-895149F3D615}"/>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57828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6C6D76-59E0-40B6-B6FF-4209D8CDCE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F48D2A-B5C4-4F71-BD82-0F6480523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015957C-52DC-4FD9-BEF9-55084E4AD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2D6DCD9-2BE0-4BA0-A55F-694C053F4BB3}"/>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6" name="Alt Bilgi Yer Tutucusu 5">
            <a:extLst>
              <a:ext uri="{FF2B5EF4-FFF2-40B4-BE49-F238E27FC236}">
                <a16:creationId xmlns:a16="http://schemas.microsoft.com/office/drawing/2014/main" id="{C2EF2CEA-C7A3-43C5-8A10-B58AF6ABAC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FFC310-0220-43CB-8F20-9ABD9393D666}"/>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14179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7" name="Resim 6">
            <a:extLst>
              <a:ext uri="{FF2B5EF4-FFF2-40B4-BE49-F238E27FC236}">
                <a16:creationId xmlns:a16="http://schemas.microsoft.com/office/drawing/2014/main" id="{3EA8B5B7-6B96-459C-88D8-699BC3023CCA}"/>
              </a:ext>
            </a:extLst>
          </p:cNvPr>
          <p:cNvPicPr>
            <a:picLocks noChangeAspect="1"/>
          </p:cNvPicPr>
          <p:nvPr userDrawn="1"/>
        </p:nvPicPr>
        <p:blipFill>
          <a:blip r:embed="rId2" cstate="print"/>
          <a:stretch>
            <a:fillRect/>
          </a:stretch>
        </p:blipFill>
        <p:spPr>
          <a:xfrm>
            <a:off x="10942284" y="226032"/>
            <a:ext cx="823031" cy="1335140"/>
          </a:xfrm>
          <a:prstGeom prst="rect">
            <a:avLst/>
          </a:prstGeom>
        </p:spPr>
      </p:pic>
      <p:sp>
        <p:nvSpPr>
          <p:cNvPr id="11" name="Veri Yer Tutucusu 10">
            <a:extLst>
              <a:ext uri="{FF2B5EF4-FFF2-40B4-BE49-F238E27FC236}">
                <a16:creationId xmlns:a16="http://schemas.microsoft.com/office/drawing/2014/main" id="{60C3E255-2908-42AC-8FA3-62DD96247B99}"/>
              </a:ext>
            </a:extLst>
          </p:cNvPr>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12" name="Alt Bilgi Yer Tutucusu 11">
            <a:extLst>
              <a:ext uri="{FF2B5EF4-FFF2-40B4-BE49-F238E27FC236}">
                <a16:creationId xmlns:a16="http://schemas.microsoft.com/office/drawing/2014/main" id="{7EC13506-4E46-4867-A7D3-10E36CB93006}"/>
              </a:ext>
            </a:extLst>
          </p:cNvPr>
          <p:cNvSpPr>
            <a:spLocks noGrp="1"/>
          </p:cNvSpPr>
          <p:nvPr>
            <p:ph type="ftr" sz="quarter" idx="11"/>
          </p:nvPr>
        </p:nvSpPr>
        <p:spPr>
          <a:xfrm>
            <a:off x="3938847" y="6317326"/>
            <a:ext cx="4114800" cy="365125"/>
          </a:xfrm>
        </p:spPr>
        <p:txBody>
          <a:bodyPr/>
          <a:lstStyle/>
          <a:p>
            <a:r>
              <a:rPr lang="tr-TR" dirty="0"/>
              <a:t>deneme</a:t>
            </a:r>
          </a:p>
        </p:txBody>
      </p:sp>
      <p:sp>
        <p:nvSpPr>
          <p:cNvPr id="13" name="Slayt Numarası Yer Tutucusu 12">
            <a:extLst>
              <a:ext uri="{FF2B5EF4-FFF2-40B4-BE49-F238E27FC236}">
                <a16:creationId xmlns:a16="http://schemas.microsoft.com/office/drawing/2014/main" id="{AA417AA2-32AB-4490-8409-812828642EA6}"/>
              </a:ext>
            </a:extLst>
          </p:cNvPr>
          <p:cNvSpPr>
            <a:spLocks noGrp="1"/>
          </p:cNvSpPr>
          <p:nvPr>
            <p:ph type="sldNum" sz="quarter" idx="12"/>
          </p:nvPr>
        </p:nvSpPr>
        <p:spPr/>
        <p:txBody>
          <a:bodyPr/>
          <a:lstStyle/>
          <a:p>
            <a:fld id="{3CF5AF6A-24E3-4329-867B-2F3DC0567FB9}" type="slidenum">
              <a:rPr lang="tr-TR" smtClean="0"/>
              <a:pPr/>
              <a:t>‹#›</a:t>
            </a:fld>
            <a:endParaRPr lang="tr-TR"/>
          </a:p>
        </p:txBody>
      </p:sp>
      <p:sp>
        <p:nvSpPr>
          <p:cNvPr id="14" name="Unvan 13">
            <a:extLst>
              <a:ext uri="{FF2B5EF4-FFF2-40B4-BE49-F238E27FC236}">
                <a16:creationId xmlns:a16="http://schemas.microsoft.com/office/drawing/2014/main" id="{C45734A1-988D-471A-BC5C-5C9326EC71AA}"/>
              </a:ext>
            </a:extLst>
          </p:cNvPr>
          <p:cNvSpPr>
            <a:spLocks noGrp="1"/>
          </p:cNvSpPr>
          <p:nvPr>
            <p:ph type="title"/>
          </p:nvPr>
        </p:nvSpPr>
        <p:spPr/>
        <p:txBody>
          <a:bodyPr/>
          <a:lstStyle/>
          <a:p>
            <a:r>
              <a:rPr lang="tr-TR"/>
              <a:t>Asıl başlık stilini düzenlemek için tıklayın</a:t>
            </a:r>
          </a:p>
        </p:txBody>
      </p:sp>
      <p:sp>
        <p:nvSpPr>
          <p:cNvPr id="15" name="Dikdörtgen 14">
            <a:extLst>
              <a:ext uri="{FF2B5EF4-FFF2-40B4-BE49-F238E27FC236}">
                <a16:creationId xmlns:a16="http://schemas.microsoft.com/office/drawing/2014/main" id="{74A65F97-A474-4C67-9D2F-F8966FC018FA}"/>
              </a:ext>
            </a:extLst>
          </p:cNvPr>
          <p:cNvSpPr/>
          <p:nvPr userDrawn="1"/>
        </p:nvSpPr>
        <p:spPr>
          <a:xfrm>
            <a:off x="8237913" y="6354246"/>
            <a:ext cx="3115887" cy="400110"/>
          </a:xfrm>
          <a:prstGeom prst="rect">
            <a:avLst/>
          </a:prstGeom>
        </p:spPr>
        <p:txBody>
          <a:bodyPr wrap="square">
            <a:spAutoFit/>
          </a:bodyPr>
          <a:lstStyle/>
          <a:p>
            <a:r>
              <a:rPr lang="tr-TR" sz="2000" dirty="0">
                <a:solidFill>
                  <a:schemeClr val="tx2"/>
                </a:solidFill>
              </a:rPr>
              <a:t>………..........Bölümü Tanıtımı</a:t>
            </a:r>
          </a:p>
        </p:txBody>
      </p:sp>
    </p:spTree>
    <p:extLst>
      <p:ext uri="{BB962C8B-B14F-4D97-AF65-F5344CB8AC3E}">
        <p14:creationId xmlns:p14="http://schemas.microsoft.com/office/powerpoint/2010/main" val="355033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9AA0CA-0BA8-445F-A0A1-056C45AA4E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D6AFF2-549D-4580-9D60-43703B6D6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6379C8-390C-42B2-881E-3E4B472E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692075F-5AD7-4AA1-AE5F-A37316A7D52C}"/>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6" name="Alt Bilgi Yer Tutucusu 5">
            <a:extLst>
              <a:ext uri="{FF2B5EF4-FFF2-40B4-BE49-F238E27FC236}">
                <a16:creationId xmlns:a16="http://schemas.microsoft.com/office/drawing/2014/main" id="{B99893BF-7A3D-41C9-9529-1A3891716B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24BBA5-280B-417E-9A34-8575682CB062}"/>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420689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5440A-D398-473A-99B2-E81971C61C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66C99D-D488-4927-97FA-4D9255C570B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C9D4C1-69D7-48C9-B50A-AE4EBF538226}"/>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5" name="Alt Bilgi Yer Tutucusu 4">
            <a:extLst>
              <a:ext uri="{FF2B5EF4-FFF2-40B4-BE49-F238E27FC236}">
                <a16:creationId xmlns:a16="http://schemas.microsoft.com/office/drawing/2014/main" id="{DA5A6BDB-2B30-4B03-B325-1F4450F411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016B54-625F-463F-967F-90E88959F1ED}"/>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116222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0548647-D907-48D4-9655-E818BC1040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7893DE-6CF0-4722-BE51-9E680F54F6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D08CFB-A7B9-48D4-9A7D-1ADE6FFF79D0}"/>
              </a:ext>
            </a:extLst>
          </p:cNvPr>
          <p:cNvSpPr>
            <a:spLocks noGrp="1"/>
          </p:cNvSpPr>
          <p:nvPr>
            <p:ph type="dt" sz="half" idx="10"/>
          </p:nvPr>
        </p:nvSpPr>
        <p:spPr/>
        <p:txBody>
          <a:bodyPr/>
          <a:lstStyle/>
          <a:p>
            <a:fld id="{22BED724-3ADB-4D85-9BCD-3CDEBC6F81AD}" type="datetimeFigureOut">
              <a:rPr lang="tr-TR" smtClean="0"/>
              <a:pPr/>
              <a:t>26.01.2026</a:t>
            </a:fld>
            <a:endParaRPr lang="tr-TR"/>
          </a:p>
        </p:txBody>
      </p:sp>
      <p:sp>
        <p:nvSpPr>
          <p:cNvPr id="5" name="Alt Bilgi Yer Tutucusu 4">
            <a:extLst>
              <a:ext uri="{FF2B5EF4-FFF2-40B4-BE49-F238E27FC236}">
                <a16:creationId xmlns:a16="http://schemas.microsoft.com/office/drawing/2014/main" id="{9FF40EA7-E550-423A-A706-DA30CEDEAF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62A895-09BB-4613-A70C-C948C391B6B4}"/>
              </a:ext>
            </a:extLst>
          </p:cNvPr>
          <p:cNvSpPr>
            <a:spLocks noGrp="1"/>
          </p:cNvSpPr>
          <p:nvPr>
            <p:ph type="sldNum" sz="quarter" idx="12"/>
          </p:nvPr>
        </p:nvSpPr>
        <p:spPr/>
        <p:txBody>
          <a:bodyPr/>
          <a:lstStyle/>
          <a:p>
            <a:fld id="{DFC1EF98-1831-4FE9-B3D1-D843B8C469B5}" type="slidenum">
              <a:rPr lang="tr-TR" smtClean="0"/>
              <a:pPr/>
              <a:t>‹#›</a:t>
            </a:fld>
            <a:endParaRPr lang="tr-TR"/>
          </a:p>
        </p:txBody>
      </p:sp>
    </p:spTree>
    <p:extLst>
      <p:ext uri="{BB962C8B-B14F-4D97-AF65-F5344CB8AC3E}">
        <p14:creationId xmlns:p14="http://schemas.microsoft.com/office/powerpoint/2010/main" val="30391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9342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115645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353862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19191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31091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24313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pPr/>
              <a:t>26.01.2026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pPr/>
              <a:t>‹#›</a:t>
            </a:fld>
            <a:endParaRPr lang="tr-TR"/>
          </a:p>
        </p:txBody>
      </p:sp>
    </p:spTree>
    <p:extLst>
      <p:ext uri="{BB962C8B-B14F-4D97-AF65-F5344CB8AC3E}">
        <p14:creationId xmlns:p14="http://schemas.microsoft.com/office/powerpoint/2010/main" val="21324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F8AAB-0022-4070-AD60-8CC6F3B8CAB9}" type="datetimeFigureOut">
              <a:rPr lang="tr-TR" smtClean="0"/>
              <a:pPr/>
              <a:t>26.01.2026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5AF6A-24E3-4329-867B-2F3DC0567FB9}" type="slidenum">
              <a:rPr lang="tr-TR" smtClean="0"/>
              <a:pPr/>
              <a:t>‹#›</a:t>
            </a:fld>
            <a:endParaRPr lang="tr-TR"/>
          </a:p>
        </p:txBody>
      </p:sp>
    </p:spTree>
    <p:extLst>
      <p:ext uri="{BB962C8B-B14F-4D97-AF65-F5344CB8AC3E}">
        <p14:creationId xmlns:p14="http://schemas.microsoft.com/office/powerpoint/2010/main" val="204359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88A65B-5453-4D48-A02A-9D43BF9A8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DCF2A9-E46D-4A38-B5B2-9A6316431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2E5503-87B3-4EFA-81CF-2A5D9E055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D724-3ADB-4D85-9BCD-3CDEBC6F81AD}" type="datetimeFigureOut">
              <a:rPr lang="tr-TR" smtClean="0"/>
              <a:pPr/>
              <a:t>26.01.2026</a:t>
            </a:fld>
            <a:endParaRPr lang="tr-TR"/>
          </a:p>
        </p:txBody>
      </p:sp>
      <p:sp>
        <p:nvSpPr>
          <p:cNvPr id="5" name="Alt Bilgi Yer Tutucusu 4">
            <a:extLst>
              <a:ext uri="{FF2B5EF4-FFF2-40B4-BE49-F238E27FC236}">
                <a16:creationId xmlns:a16="http://schemas.microsoft.com/office/drawing/2014/main" id="{39086D0E-3BE3-4F71-B08D-977611DDB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2CECC6-0B34-415C-A6C2-F15B3027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EF98-1831-4FE9-B3D1-D843B8C469B5}" type="slidenum">
              <a:rPr lang="tr-TR" smtClean="0"/>
              <a:pPr/>
              <a:t>‹#›</a:t>
            </a:fld>
            <a:endParaRPr lang="tr-TR"/>
          </a:p>
        </p:txBody>
      </p:sp>
    </p:spTree>
    <p:extLst>
      <p:ext uri="{BB962C8B-B14F-4D97-AF65-F5344CB8AC3E}">
        <p14:creationId xmlns:p14="http://schemas.microsoft.com/office/powerpoint/2010/main" val="335169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uglasteh.m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arita.mu.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6795" y="1361165"/>
            <a:ext cx="11878888" cy="226818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5400" spc="600" dirty="0">
                <a:cs typeface="Calibri" pitchFamily="34" charset="0"/>
              </a:rPr>
              <a:t>Muğla Sıtkı Koçman Üniversitesi</a:t>
            </a:r>
          </a:p>
          <a:p>
            <a:pPr algn="ctr"/>
            <a:r>
              <a:rPr lang="tr-TR" sz="5400" spc="600" dirty="0">
                <a:cs typeface="Calibri" pitchFamily="34" charset="0"/>
              </a:rPr>
              <a:t>Muğla Meslek Yüksekokulu </a:t>
            </a:r>
            <a:endParaRPr lang="tr-TR" sz="4000" spc="600" dirty="0">
              <a:cs typeface="Calibri" pitchFamily="34" charset="0"/>
            </a:endParaRPr>
          </a:p>
          <a:p>
            <a:pPr algn="ctr"/>
            <a:r>
              <a:rPr lang="tr-TR" sz="4000" spc="600" dirty="0">
                <a:cs typeface="Calibri" pitchFamily="34" charset="0"/>
              </a:rPr>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0113" y="24225"/>
            <a:ext cx="825073" cy="133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330832" y="5573272"/>
            <a:ext cx="1613432" cy="369332"/>
          </a:xfrm>
          <a:prstGeom prst="rect">
            <a:avLst/>
          </a:prstGeom>
          <a:noFill/>
        </p:spPr>
        <p:txBody>
          <a:bodyPr wrap="square" rtlCol="0">
            <a:spAutoFit/>
          </a:bodyPr>
          <a:lstStyle/>
          <a:p>
            <a:r>
              <a:rPr lang="tr-TR" dirty="0">
                <a:solidFill>
                  <a:schemeClr val="tx2"/>
                </a:solidFill>
              </a:rPr>
              <a:t>OCAK 2026</a:t>
            </a:r>
          </a:p>
        </p:txBody>
      </p:sp>
      <p:sp>
        <p:nvSpPr>
          <p:cNvPr id="2" name="Metin kutusu 1"/>
          <p:cNvSpPr txBox="1"/>
          <p:nvPr/>
        </p:nvSpPr>
        <p:spPr>
          <a:xfrm>
            <a:off x="1000123" y="3429000"/>
            <a:ext cx="9745052" cy="1754326"/>
          </a:xfrm>
          <a:prstGeom prst="rect">
            <a:avLst/>
          </a:prstGeom>
          <a:noFill/>
        </p:spPr>
        <p:txBody>
          <a:bodyPr wrap="square" rtlCol="0">
            <a:spAutoFit/>
          </a:bodyPr>
          <a:lstStyle/>
          <a:p>
            <a:pPr algn="ctr"/>
            <a:r>
              <a:rPr lang="tr-TR" sz="5400" b="1" spc="600" dirty="0">
                <a:solidFill>
                  <a:schemeClr val="tx2"/>
                </a:solidFill>
                <a:effectLst>
                  <a:outerShdw blurRad="31750" dist="25400" dir="5400000" algn="tl" rotWithShape="0">
                    <a:srgbClr val="000000">
                      <a:alpha val="25000"/>
                    </a:srgbClr>
                  </a:outerShdw>
                </a:effectLst>
                <a:latin typeface="+mj-lt"/>
                <a:ea typeface="+mj-ea"/>
                <a:cs typeface="Calibri" pitchFamily="34" charset="0"/>
              </a:rPr>
              <a:t>Seyahat Turizm ve Eğlence Hizmetleri Bölümü</a:t>
            </a:r>
          </a:p>
        </p:txBody>
      </p:sp>
    </p:spTree>
    <p:extLst>
      <p:ext uri="{BB962C8B-B14F-4D97-AF65-F5344CB8AC3E}">
        <p14:creationId xmlns:p14="http://schemas.microsoft.com/office/powerpoint/2010/main" val="217692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560" y="-155381"/>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3"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grpSp>
        <p:nvGrpSpPr>
          <p:cNvPr id="9" name="Group 4"/>
          <p:cNvGrpSpPr>
            <a:grpSpLocks noChangeAspect="1"/>
          </p:cNvGrpSpPr>
          <p:nvPr/>
        </p:nvGrpSpPr>
        <p:grpSpPr bwMode="auto">
          <a:xfrm>
            <a:off x="968903" y="1158798"/>
            <a:ext cx="8261350" cy="2286000"/>
            <a:chOff x="1238" y="1440"/>
            <a:chExt cx="5204" cy="1440"/>
          </a:xfrm>
        </p:grpSpPr>
        <p:sp>
          <p:nvSpPr>
            <p:cNvPr id="10" name="AutoShape 3"/>
            <p:cNvSpPr>
              <a:spLocks noChangeAspect="1" noChangeArrowheads="1" noTextEdit="1"/>
            </p:cNvSpPr>
            <p:nvPr/>
          </p:nvSpPr>
          <p:spPr bwMode="auto">
            <a:xfrm>
              <a:off x="1238" y="1440"/>
              <a:ext cx="5204"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 y="1440"/>
              <a:ext cx="5210" cy="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
          <p:cNvGrpSpPr>
            <a:grpSpLocks noChangeAspect="1"/>
          </p:cNvGrpSpPr>
          <p:nvPr/>
        </p:nvGrpSpPr>
        <p:grpSpPr bwMode="auto">
          <a:xfrm>
            <a:off x="1203853" y="3365703"/>
            <a:ext cx="8026400" cy="3146425"/>
            <a:chOff x="1312" y="1169"/>
            <a:chExt cx="5056" cy="1982"/>
          </a:xfrm>
        </p:grpSpPr>
        <p:sp>
          <p:nvSpPr>
            <p:cNvPr id="13" name="AutoShape 7"/>
            <p:cNvSpPr>
              <a:spLocks noChangeAspect="1" noChangeArrowheads="1" noTextEdit="1"/>
            </p:cNvSpPr>
            <p:nvPr/>
          </p:nvSpPr>
          <p:spPr bwMode="auto">
            <a:xfrm>
              <a:off x="1312" y="1169"/>
              <a:ext cx="5056" cy="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 y="1169"/>
              <a:ext cx="5062" cy="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50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6819" y="-129980"/>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3"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grpSp>
        <p:nvGrpSpPr>
          <p:cNvPr id="9" name="Group 4"/>
          <p:cNvGrpSpPr>
            <a:grpSpLocks noChangeAspect="1"/>
          </p:cNvGrpSpPr>
          <p:nvPr/>
        </p:nvGrpSpPr>
        <p:grpSpPr bwMode="auto">
          <a:xfrm>
            <a:off x="567067" y="826400"/>
            <a:ext cx="8220075" cy="5600700"/>
            <a:chOff x="1251" y="396"/>
            <a:chExt cx="5178" cy="3528"/>
          </a:xfrm>
        </p:grpSpPr>
        <p:sp>
          <p:nvSpPr>
            <p:cNvPr id="10" name="AutoShape 3"/>
            <p:cNvSpPr>
              <a:spLocks noChangeAspect="1" noChangeArrowheads="1" noTextEdit="1"/>
            </p:cNvSpPr>
            <p:nvPr/>
          </p:nvSpPr>
          <p:spPr bwMode="auto">
            <a:xfrm>
              <a:off x="1251" y="396"/>
              <a:ext cx="5178"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 y="396"/>
              <a:ext cx="5184" cy="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50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lnSpc>
                <a:spcPct val="150000"/>
              </a:lnSpc>
              <a:buNone/>
            </a:pPr>
            <a:r>
              <a:rPr lang="tr-TR" dirty="0"/>
              <a:t>		Mezunlarımız; müfredatta verilen derslerin içeriği ile bağlantılı olarak çeşitli alanlarda çalışabilmektedir. A, B ve C grubu seyahat acenteleri, organizasyon şirketleri, Havalimanı yer hizmetleri işletmeleri, yat ve marina işletmeleri, otel işletmelerinin ön büro, satış ve pazarlama, insan kaynakları departmanları, araç kiralama firmaları, turizm büroları, il turizm müdürlükleri mezunlarımızın çalışabileceği alanlar arasında öngörülmektedir. </a:t>
            </a:r>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285770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3828555"/>
          </a:xfrm>
        </p:spPr>
        <p:txBody>
          <a:bodyPr/>
          <a:lstStyle/>
          <a:p>
            <a:r>
              <a:rPr lang="tr-TR" dirty="0"/>
              <a:t>Öğrenci 9 </a:t>
            </a:r>
            <a:r>
              <a:rPr lang="tr-TR" dirty="0" err="1"/>
              <a:t>akts</a:t>
            </a:r>
            <a:r>
              <a:rPr lang="tr-TR" dirty="0"/>
              <a:t> zorunlu staj 6 </a:t>
            </a:r>
            <a:r>
              <a:rPr lang="tr-TR" dirty="0" err="1"/>
              <a:t>akts</a:t>
            </a:r>
            <a:r>
              <a:rPr lang="tr-TR" dirty="0"/>
              <a:t> seçmeli staj olmak üzere toplam 15 </a:t>
            </a:r>
            <a:r>
              <a:rPr lang="tr-TR" dirty="0" err="1"/>
              <a:t>akts’yi</a:t>
            </a:r>
            <a:r>
              <a:rPr lang="tr-TR" dirty="0"/>
              <a:t> sektörde staj uygulaması yaparak karşılayabilir. </a:t>
            </a:r>
          </a:p>
          <a:p>
            <a:r>
              <a:rPr lang="tr-TR" dirty="0"/>
              <a:t>A, B ve C grubu seyahat acenteleri, organizasyon şirketleri, Havalimanı yer hizmetleri işletmeleri, yat ve marina işletmeleri, otel işletmelerinin ön büro, satış ve pazarlama, insan kaynakları departmanları, araç kiralama firmaları, turizm büroları, il turizm müdürlükleri öğrencilerimizin staj yapabileceği işletmeler arasında sayılabilir. </a:t>
            </a:r>
          </a:p>
          <a:p>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Staj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3">
                <a:lumMod val="50000"/>
              </a:schemeClr>
            </a:solidFill>
            <a:ln>
              <a:solidFill>
                <a:schemeClr val="accent3">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183914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a:p>
            <a:r>
              <a:rPr lang="tr-TR" dirty="0" err="1"/>
              <a:t>Farabi</a:t>
            </a:r>
            <a:r>
              <a:rPr lang="tr-TR" dirty="0"/>
              <a:t> öğrenci değişim programı</a:t>
            </a:r>
          </a:p>
          <a:p>
            <a:pPr>
              <a:buNone/>
            </a:pPr>
            <a:endParaRPr lang="tr-TR" dirty="0"/>
          </a:p>
          <a:p>
            <a:r>
              <a:rPr lang="tr-TR" dirty="0" err="1"/>
              <a:t>Erasmus</a:t>
            </a:r>
            <a:r>
              <a:rPr lang="tr-TR" dirty="0"/>
              <a:t> Staj Hareketliliği </a:t>
            </a:r>
          </a:p>
          <a:p>
            <a:endParaRPr lang="tr-TR" dirty="0"/>
          </a:p>
          <a:p>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Yurtiçi / Yurtdışı Üniversite Değişim Programı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348749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8297333" cy="4351338"/>
          </a:xfrm>
        </p:spPr>
        <p:txBody>
          <a:bodyPr>
            <a:normAutofit fontScale="92500" lnSpcReduction="10000"/>
          </a:bodyPr>
          <a:lstStyle/>
          <a:p>
            <a:r>
              <a:rPr lang="tr-TR" b="1" dirty="0"/>
              <a:t>Doç. Dr. Taner DALGIN </a:t>
            </a:r>
          </a:p>
          <a:p>
            <a:r>
              <a:rPr lang="tr-TR" b="1" dirty="0"/>
              <a:t>Lisans</a:t>
            </a:r>
          </a:p>
          <a:p>
            <a:r>
              <a:rPr lang="tr-TR" dirty="0"/>
              <a:t>Muğla Sıtkı Koçman Üniversitesi Turizm İşletmeciliği ve Otelcilik Yüksekokulu, Seyahat İşletmeciliği 16.06.2006</a:t>
            </a:r>
          </a:p>
          <a:p>
            <a:r>
              <a:rPr lang="tr-TR" b="1" dirty="0"/>
              <a:t>Yüksek Lisans</a:t>
            </a:r>
          </a:p>
          <a:p>
            <a:r>
              <a:rPr lang="tr-TR" dirty="0"/>
              <a:t>Muğla Sıtkı Koçman Üniversitesi Turizm İşletmeciliği ve Otelcilik Yüksekokulu Turizm İşletmeciliği 08.09.2008</a:t>
            </a:r>
          </a:p>
          <a:p>
            <a:r>
              <a:rPr lang="tr-TR" b="1" dirty="0"/>
              <a:t>Doktora</a:t>
            </a:r>
          </a:p>
          <a:p>
            <a:r>
              <a:rPr lang="tr-TR" dirty="0"/>
              <a:t>Muğla Sıtkı Koçman Üniversitesi Sosyal Bilimler Enstitüsü İşletme Anabilim Dalı 03.06.2015</a:t>
            </a:r>
          </a:p>
          <a:p>
            <a:endParaRPr lang="tr-TR" dirty="0"/>
          </a:p>
          <a:p>
            <a:endParaRPr lang="tr-TR" dirty="0"/>
          </a:p>
          <a:p>
            <a:pPr>
              <a:buNone/>
            </a:pPr>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pic>
        <p:nvPicPr>
          <p:cNvPr id="6146" name="Picture 2" descr="https://servis.mu.edu.tr/personelservis/Resim.aspx?mail=tanerdalgin"/>
          <p:cNvPicPr>
            <a:picLocks noChangeAspect="1" noChangeArrowheads="1"/>
          </p:cNvPicPr>
          <p:nvPr/>
        </p:nvPicPr>
        <p:blipFill>
          <a:blip r:embed="rId2" cstate="print"/>
          <a:srcRect/>
          <a:stretch>
            <a:fillRect/>
          </a:stretch>
        </p:blipFill>
        <p:spPr bwMode="auto">
          <a:xfrm>
            <a:off x="8906932" y="1947333"/>
            <a:ext cx="3057905" cy="3613888"/>
          </a:xfrm>
          <a:prstGeom prst="rect">
            <a:avLst/>
          </a:prstGeom>
          <a:noFill/>
        </p:spPr>
      </p:pic>
    </p:spTree>
    <p:extLst>
      <p:ext uri="{BB962C8B-B14F-4D97-AF65-F5344CB8AC3E}">
        <p14:creationId xmlns:p14="http://schemas.microsoft.com/office/powerpoint/2010/main" val="51398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8297333" cy="4351338"/>
          </a:xfrm>
        </p:spPr>
        <p:txBody>
          <a:bodyPr>
            <a:normAutofit fontScale="92500" lnSpcReduction="10000"/>
          </a:bodyPr>
          <a:lstStyle/>
          <a:p>
            <a:r>
              <a:rPr lang="tr-TR" b="1" dirty="0"/>
              <a:t>Doç. Dr. Levent KARADAĞ</a:t>
            </a:r>
          </a:p>
          <a:p>
            <a:r>
              <a:rPr lang="tr-TR" b="1" dirty="0"/>
              <a:t>Lisans</a:t>
            </a:r>
          </a:p>
          <a:p>
            <a:r>
              <a:rPr lang="tr-TR" dirty="0"/>
              <a:t>Muğla Sıtkı Koçman Üniversitesi Turizm İşletmeciliği ve Otelcilik Yüksekokulu Konaklama İşletmeciliği Bölümü (2006)</a:t>
            </a:r>
          </a:p>
          <a:p>
            <a:r>
              <a:rPr lang="tr-TR" b="1" dirty="0"/>
              <a:t>Yüksek Lisans</a:t>
            </a:r>
          </a:p>
          <a:p>
            <a:r>
              <a:rPr lang="tr-TR" dirty="0"/>
              <a:t>Muğla Sıtkı Koçman Üniversitesi Sosyal Bilimler Enstitüsü Turizm İşletmeciliği (2008)</a:t>
            </a:r>
          </a:p>
          <a:p>
            <a:r>
              <a:rPr lang="tr-TR" b="1" dirty="0"/>
              <a:t>Doktora</a:t>
            </a:r>
          </a:p>
          <a:p>
            <a:r>
              <a:rPr lang="tr-TR" dirty="0"/>
              <a:t>Muğla Sıtkı Koçman Üniversitesi Sosyal Bilimler Enstitüsü İşletme (2016)</a:t>
            </a:r>
          </a:p>
          <a:p>
            <a:endParaRPr lang="tr-TR" dirty="0"/>
          </a:p>
          <a:p>
            <a:endParaRPr lang="tr-TR" dirty="0"/>
          </a:p>
          <a:p>
            <a:pPr>
              <a:buNone/>
            </a:pPr>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124789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8517467" cy="4351338"/>
          </a:xfrm>
        </p:spPr>
        <p:txBody>
          <a:bodyPr>
            <a:normAutofit fontScale="92500" lnSpcReduction="20000"/>
          </a:bodyPr>
          <a:lstStyle/>
          <a:p>
            <a:endParaRPr lang="tr-TR" dirty="0"/>
          </a:p>
          <a:p>
            <a:r>
              <a:rPr lang="tr-TR" b="1" dirty="0" err="1"/>
              <a:t>Öğr</a:t>
            </a:r>
            <a:r>
              <a:rPr lang="tr-TR" b="1" dirty="0"/>
              <a:t>. Gör. Dr. </a:t>
            </a:r>
            <a:r>
              <a:rPr lang="tr-TR" b="1" dirty="0" err="1"/>
              <a:t>Şeyhmus</a:t>
            </a:r>
            <a:r>
              <a:rPr lang="tr-TR" b="1" dirty="0"/>
              <a:t> DEMİRCAN </a:t>
            </a:r>
          </a:p>
          <a:p>
            <a:r>
              <a:rPr lang="tr-TR" b="1" dirty="0"/>
              <a:t>Lisans</a:t>
            </a:r>
          </a:p>
          <a:p>
            <a:r>
              <a:rPr lang="tr-TR" dirty="0"/>
              <a:t>Afyon Kocatepe Üniversitesi Turizm İşletmeciliği ve Otelcilik Yüksekokulu Konaklama İşletmeciliği (Haziran 2012)</a:t>
            </a:r>
          </a:p>
          <a:p>
            <a:r>
              <a:rPr lang="tr-TR" b="1" dirty="0"/>
              <a:t>Yüksek Lisans</a:t>
            </a:r>
          </a:p>
          <a:p>
            <a:r>
              <a:rPr lang="tr-TR" dirty="0"/>
              <a:t>Muğla Sıtkı Koçman Üniversitesi Sosyal Bilimler Enstitüsü Turizm İşletmeciliği Ana Bilim Dalı (Ağustos 2014)</a:t>
            </a:r>
          </a:p>
          <a:p>
            <a:r>
              <a:rPr lang="tr-TR" b="1" dirty="0"/>
              <a:t>Doktora</a:t>
            </a:r>
          </a:p>
          <a:p>
            <a:r>
              <a:rPr lang="tr-TR" dirty="0"/>
              <a:t>Muğla Sıtkı Koçman Üniversitesi Sosyal Bilimler Enstitüsü Turizm İşletmeciliği Ana Bilim Dalı (Haziran 2020)</a:t>
            </a:r>
          </a:p>
          <a:p>
            <a:endParaRPr lang="tr-TR" dirty="0"/>
          </a:p>
          <a:p>
            <a:pPr>
              <a:buNone/>
            </a:pPr>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1 İçerik Yer Tutucusu"/>
          <p:cNvSpPr txBox="1">
            <a:spLocks/>
          </p:cNvSpPr>
          <p:nvPr/>
        </p:nvSpPr>
        <p:spPr>
          <a:xfrm>
            <a:off x="6090412" y="6415040"/>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pic>
        <p:nvPicPr>
          <p:cNvPr id="4098" name="Picture 2" descr="https://servis.mu.edu.tr/personelservis/Resim.aspx?mail=seyhmusdemircan"/>
          <p:cNvPicPr>
            <a:picLocks noChangeAspect="1" noChangeArrowheads="1"/>
          </p:cNvPicPr>
          <p:nvPr/>
        </p:nvPicPr>
        <p:blipFill>
          <a:blip r:embed="rId2" cstate="print"/>
          <a:srcRect/>
          <a:stretch>
            <a:fillRect/>
          </a:stretch>
        </p:blipFill>
        <p:spPr bwMode="auto">
          <a:xfrm>
            <a:off x="9372601" y="2277533"/>
            <a:ext cx="2667270" cy="3148482"/>
          </a:xfrm>
          <a:prstGeom prst="rect">
            <a:avLst/>
          </a:prstGeom>
          <a:noFill/>
        </p:spPr>
      </p:pic>
    </p:spTree>
    <p:extLst>
      <p:ext uri="{BB962C8B-B14F-4D97-AF65-F5344CB8AC3E}">
        <p14:creationId xmlns:p14="http://schemas.microsoft.com/office/powerpoint/2010/main" val="51398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7738533" cy="4351338"/>
          </a:xfrm>
        </p:spPr>
        <p:txBody>
          <a:bodyPr>
            <a:normAutofit fontScale="92500" lnSpcReduction="20000"/>
          </a:bodyPr>
          <a:lstStyle/>
          <a:p>
            <a:endParaRPr lang="tr-TR" dirty="0"/>
          </a:p>
          <a:p>
            <a:r>
              <a:rPr lang="tr-TR" b="1" dirty="0" err="1"/>
              <a:t>Öğr</a:t>
            </a:r>
            <a:r>
              <a:rPr lang="tr-TR" b="1" dirty="0"/>
              <a:t>. Gör. Derya GÜNEY GÖLLER </a:t>
            </a:r>
          </a:p>
          <a:p>
            <a:r>
              <a:rPr lang="tr-TR" b="1" dirty="0"/>
              <a:t>Lisans</a:t>
            </a:r>
          </a:p>
          <a:p>
            <a:r>
              <a:rPr lang="tr-TR" dirty="0"/>
              <a:t>Mustafa Kemal Üniversitesi Turizm İşletmeciliği ve Otelcilik Yüksekokulu Turizm ve Otel İşletmeciliği 2010</a:t>
            </a:r>
          </a:p>
          <a:p>
            <a:r>
              <a:rPr lang="tr-TR" b="1" dirty="0"/>
              <a:t>Yüksek Lisans</a:t>
            </a:r>
          </a:p>
          <a:p>
            <a:r>
              <a:rPr lang="tr-TR" dirty="0"/>
              <a:t>Muğla Sıtkı Koçman Üniversitesi Sosyal Bilimler Enstitüsü Turizm İşletmeciliği 2015</a:t>
            </a:r>
          </a:p>
          <a:p>
            <a:r>
              <a:rPr lang="tr-TR" b="1" dirty="0"/>
              <a:t>Doktora</a:t>
            </a:r>
          </a:p>
          <a:p>
            <a:r>
              <a:rPr lang="tr-TR" dirty="0"/>
              <a:t>Muğla Sıtkı Koçman Üniversitesi Sosyal Bilimler Enstitüsü Turizm İşletmeciliği 2021</a:t>
            </a:r>
          </a:p>
          <a:p>
            <a:pPr>
              <a:buNone/>
            </a:pPr>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1 İçerik Yer Tutucusu"/>
          <p:cNvSpPr txBox="1">
            <a:spLocks/>
          </p:cNvSpPr>
          <p:nvPr/>
        </p:nvSpPr>
        <p:spPr>
          <a:xfrm>
            <a:off x="6065011" y="6415040"/>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pic>
        <p:nvPicPr>
          <p:cNvPr id="3074" name="Picture 2" descr="https://servis.mu.edu.tr/personelservis/Resim.aspx?mail=deryaguney"/>
          <p:cNvPicPr>
            <a:picLocks noChangeAspect="1" noChangeArrowheads="1"/>
          </p:cNvPicPr>
          <p:nvPr/>
        </p:nvPicPr>
        <p:blipFill>
          <a:blip r:embed="rId3" cstate="print"/>
          <a:srcRect/>
          <a:stretch>
            <a:fillRect/>
          </a:stretch>
        </p:blipFill>
        <p:spPr bwMode="auto">
          <a:xfrm>
            <a:off x="8710124" y="2131523"/>
            <a:ext cx="3167780" cy="3441141"/>
          </a:xfrm>
          <a:prstGeom prst="rect">
            <a:avLst/>
          </a:prstGeom>
          <a:noFill/>
        </p:spPr>
      </p:pic>
      <p:pic>
        <p:nvPicPr>
          <p:cNvPr id="9" name="Kayıtlı Ses">
            <a:hlinkClick r:id="" action="ppaction://media"/>
          </p:cNvPr>
          <p:cNvPicPr>
            <a:picLocks noRot="1" noChangeAspect="1"/>
          </p:cNvPicPr>
          <p:nvPr>
            <a:wavAudioFile r:embed="rId1" name="Kayıtlı Ses"/>
          </p:nvPr>
        </p:nvPicPr>
        <p:blipFill>
          <a:blip r:embed="rId4" cstate="print"/>
          <a:stretch>
            <a:fillRect/>
          </a:stretch>
        </p:blipFill>
        <p:spPr>
          <a:xfrm>
            <a:off x="5973763" y="3306763"/>
            <a:ext cx="244475" cy="244475"/>
          </a:xfrm>
          <a:prstGeom prst="rect">
            <a:avLst/>
          </a:prstGeom>
        </p:spPr>
      </p:pic>
    </p:spTree>
    <p:extLst>
      <p:ext uri="{BB962C8B-B14F-4D97-AF65-F5344CB8AC3E}">
        <p14:creationId xmlns:p14="http://schemas.microsoft.com/office/powerpoint/2010/main" val="51398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0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ynı Yanın Köşesi Yuvarlatılmış Dikdörtgen 12"/>
          <p:cNvSpPr/>
          <p:nvPr/>
        </p:nvSpPr>
        <p:spPr>
          <a:xfrm>
            <a:off x="3915774" y="2394861"/>
            <a:ext cx="4546738" cy="914400"/>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b="1" dirty="0">
                <a:solidFill>
                  <a:schemeClr val="tx1"/>
                </a:solidFill>
                <a:hlinkClick r:id="rId2"/>
              </a:rPr>
              <a:t>http://muglasteh.mu.edu.tr</a:t>
            </a:r>
            <a:r>
              <a:rPr lang="tr-TR" sz="2800" b="1" dirty="0">
                <a:solidFill>
                  <a:schemeClr val="tx1"/>
                </a:solidFill>
              </a:rPr>
              <a:t> </a:t>
            </a:r>
            <a:endParaRPr lang="tr-TR" sz="2800" dirty="0"/>
          </a:p>
          <a:p>
            <a:pPr algn="ctr"/>
            <a:endParaRPr lang="tr-TR" dirty="0"/>
          </a:p>
        </p:txBody>
      </p:sp>
      <p:sp>
        <p:nvSpPr>
          <p:cNvPr id="16" name="Metin kutusu 15"/>
          <p:cNvSpPr txBox="1"/>
          <p:nvPr/>
        </p:nvSpPr>
        <p:spPr>
          <a:xfrm>
            <a:off x="4828033" y="886491"/>
            <a:ext cx="2722220" cy="707886"/>
          </a:xfrm>
          <a:prstGeom prst="rect">
            <a:avLst/>
          </a:prstGeom>
          <a:noFill/>
        </p:spPr>
        <p:txBody>
          <a:bodyPr wrap="none" rtlCol="0">
            <a:spAutoFit/>
          </a:bodyPr>
          <a:lstStyle/>
          <a:p>
            <a:r>
              <a:rPr lang="tr-TR" sz="4000" b="1" dirty="0">
                <a:latin typeface="Arial Black" panose="020B0A04020102020204" pitchFamily="34" charset="0"/>
              </a:rPr>
              <a:t>İLETİŞİM</a:t>
            </a:r>
          </a:p>
        </p:txBody>
      </p:sp>
      <p:sp>
        <p:nvSpPr>
          <p:cNvPr id="2" name="Rectangle 1"/>
          <p:cNvSpPr/>
          <p:nvPr/>
        </p:nvSpPr>
        <p:spPr>
          <a:xfrm>
            <a:off x="3225662" y="3918672"/>
            <a:ext cx="7065652" cy="954107"/>
          </a:xfrm>
          <a:prstGeom prst="rect">
            <a:avLst/>
          </a:prstGeom>
        </p:spPr>
        <p:txBody>
          <a:bodyPr wrap="square">
            <a:spAutoFit/>
          </a:bodyPr>
          <a:lstStyle/>
          <a:p>
            <a:r>
              <a:rPr lang="tr-TR" sz="2800" i="1" dirty="0"/>
              <a:t>İletişim: Muğla Sıtkı Koçman Üniversitesi  </a:t>
            </a:r>
          </a:p>
          <a:p>
            <a:r>
              <a:rPr lang="tr-TR" sz="2800" i="1" dirty="0"/>
              <a:t>48000 Kötekli/Muğla |Tel: + 90 (252) 211-21 95 </a:t>
            </a:r>
          </a:p>
        </p:txBody>
      </p:sp>
      <p:pic>
        <p:nvPicPr>
          <p:cNvPr id="5" name="Picture 2" descr="https://cdn.thinglink.me/api/image/662605069589413890/1240/10/scaletowidt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1073" y="1818352"/>
            <a:ext cx="2154701" cy="199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191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942162" cy="4351338"/>
          </a:xfrm>
        </p:spPr>
        <p:txBody>
          <a:bodyPr>
            <a:normAutofit fontScale="55000" lnSpcReduction="20000"/>
          </a:bodyPr>
          <a:lstStyle/>
          <a:p>
            <a:endParaRPr lang="tr-TR" sz="3200" dirty="0"/>
          </a:p>
          <a:p>
            <a:pPr algn="just"/>
            <a:r>
              <a:rPr lang="tr-TR" sz="4500" dirty="0">
                <a:cs typeface="Times New Roman" pitchFamily="18" charset="0"/>
              </a:rPr>
              <a:t>1998-1999 eğitim- öğretim yılından Turizm ve Seyahat Hizmetleri ön lisans programı örgün öğretim olarak faaliyete başlamıştır. 1999-2000 eğitim- öğretim yılında ikinci öğretim programına öğrenci alınmıştır. 2022-2023 eğitim öğretim yılından itibaren sadece örgün öğretimle eğitim- öğretime devam edilmektedir.</a:t>
            </a:r>
          </a:p>
          <a:p>
            <a:pPr algn="just">
              <a:buNone/>
            </a:pPr>
            <a:endParaRPr lang="tr-TR" sz="4500" dirty="0">
              <a:cs typeface="Times New Roman" pitchFamily="18" charset="0"/>
            </a:endParaRPr>
          </a:p>
          <a:p>
            <a:pPr algn="just"/>
            <a:r>
              <a:rPr lang="tr-TR" sz="4500" dirty="0">
                <a:cs typeface="Times New Roman" pitchFamily="18" charset="0"/>
              </a:rPr>
              <a:t>Turizm ve Seyahat Hizmetleri Programına her yıl YKS ile 25, ek yerleştirme ile yaklaşık 5 öğrenci kayıt yaptırmaktadır. </a:t>
            </a:r>
          </a:p>
        </p:txBody>
      </p:sp>
      <p:sp>
        <p:nvSpPr>
          <p:cNvPr id="2" name="Unvan 1"/>
          <p:cNvSpPr>
            <a:spLocks noGrp="1"/>
          </p:cNvSpPr>
          <p:nvPr>
            <p:ph type="title"/>
          </p:nvPr>
        </p:nvSpPr>
        <p:spPr>
          <a:xfrm>
            <a:off x="838200" y="467053"/>
            <a:ext cx="10515600" cy="1325563"/>
          </a:xfrm>
        </p:spPr>
        <p:txBody>
          <a:bodyPr>
            <a:normAutofit/>
          </a:bodyPr>
          <a:lstStyle/>
          <a:p>
            <a:r>
              <a:rPr lang="tr-TR" dirty="0">
                <a:solidFill>
                  <a:schemeClr val="accent2"/>
                </a:solidFill>
                <a:latin typeface="Arial Black" panose="020B0A04020102020204" pitchFamily="34" charset="0"/>
              </a:rPr>
              <a:t>Seyahat Turizm ve Eğlence Hizmetleri Bölümü Tarihçe </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2">
                <a:lumMod val="75000"/>
              </a:schemeClr>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2"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
        <p:nvSpPr>
          <p:cNvPr id="17410" name="AutoShape 2" descr="data:image/jpeg;base64,/9j/4AAQSkZJRgABAQEAAAAAAAD/2wBDABALDA4MChAODQ4SERATGCgaGBYWGDEjJR0oOjM9PDkzODdASFxOQERXRTc4UG1RV19iZ2hnPk1xeXBkeFxlZ2P/2wBDARESEhgVGC8aGi9jQjhCY2NjY2NjY2NjY2NjY2NjY2NjY2NjY2NjY2NjY2NjY2NjY2NjY2NjY2NjY2NjY2NjY2P/wAARCALQ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wBT0Iz1qMsD3oHtW9jAsBccg5p6Eg+1V1YgVIsnNTYofNHuXIqqUK9RV1WBFI6qw5oUrCauVV+UU9XxQ6BelR4NVuLYl3g8U9CGGKjVFUZNORxSYxrx4PrShB6U8kYpFbNF2FkJtAHSnDH0oYYFNDc0hjwxHehmVvrSYzSOuBxQBXfrSAc09znFNxWhmOOw9sU0j0pyLu4pCCrYoAAM1KFyOlRd6kRjn1pMaDYR3puCKmDjHIpjZ6mkMYWpMg0GkpiFpKWlApiG0VIY8mkKEe9FwsMopcUbSOooEJS4oooAVTjg9DSkU2loGC8GpCGAzmo6dvOMUhgHOaDg03NFADlOBjofWlkbOPWmZooFcKKKKYgoopaAEopaKAEopaMUAJRS0UAJRS0UDEopaKAEopaKBCUUtFACUUUtACUUtFACUUtFACUtFFACYpaMUUAJS0UUAFFGKKAEopaKAEpaKKACiiigAoopaBiUUtFIAooooAKKO1LQAUUUUAJRS0lABRRRQAUUUUAFFFFABRRiigAqaGHf8zH5QeaaI2OKsImyML36nFS2XFCiKLbjYPr3pyhUXAGBSAYFIzc1BoLuODTeQhJppemvJntRYVxVbilz6VGGxShqYh2eKTNNJpuTQBIG5FSh81WzTg2DRYLkspBANRA0jMWoxQIcGp2eaj6U4GgZKAO9P4qIEHpTidtIY6Q/LVYsKkc5FQGmhMXNGabmjNUSOzT0bnFRA04HmkBZA5p2KjVvlFODc1JZE8YOSagIx2q63I4pmwdxVJkuJUoqWVP4hUVWjNqwlFFFABRRRQAUUUUAJRS0UAJRRRQAU8cj0plKDigEP6UmRTCc0UrDuSIcsOe9TFuMU2ONQAe9K4xUspAGAT1NMoJx0pCeaBihiKeH5pmO9ApAWFIPalPy96iTNShR+NSUNLZ6UmD6VLgCloAg5FJmpWQE5NRsu3pzTEAXPekkQAcUocAc9aRjkUAQ7SRTSvNTj0xmhl9RiqEUaUHFJRWhkO3cUBqSigdx4kYd6XzG9ajopWC48uTQGNNophccWJpAaSigBxYmlV9vQUyikFyYTeopdy9agpRSsO5P5go3Z6GoKUdaLD5h5HrShMjimGl3YpiJAu3oc02UZw3em7z60hJJpJA2NpRRRVCHA0pPFMpc0gCgcUUUAKacmB9aZS96Bkjhh3pmSDQWJFGeaAFGO9BIPegkEelJ0oACuPpQpGeelJS0CHlQBxyKYRipAQF9aYetIbG9qKKWmISlopaAEooooAKKKWgBKKWigBKWiigAooooASilooASloooASilooASilooASilooASilopgJRS0UgCiiigAooooAO1FFFABRRRQAUUoBNMaRFzvdVAxyWAoAdRTTJGEDmWMKRkEsMGoZr60gJElzGG/ug7j+lAFikqnJqtkigiUvnsin+tV38QWKsVxM2PRR/jRcDVorJPiC1wAIZSx6DKilfXFjK+ZZyAEZPzj9OKLoDVorLGu2xj3CGYt/cAB/WpIdZtZZNjrJDxndIPl/MUXQGhRTYpI5kLQusig4yhyKdQAUUUUAFLRRQAUUUUAFFFFACUuKKKAEoxTwQB0z9aDg0DGUtFKi7mC0ACqzHCgk+1SiKROdmfpUsShF6fMetSg81DkWokUX3SxBBanDrSt1zTcmpLBjgVCxOam69aaY6BERpuOakKimlPSmSJikpCaTNMB1FIKWgBDSZpxFNxQITNODU0ik70wH5ozTM0ZoAlU0u81GDigtSsMeWqInmlJpppiDNGaMUYpiDNOBpuDT1FIZIGIFKp5pg5pwwKkZKMD60rEYqMGhjjvSsMcVDDriq23LYqTdxilBT0q1oS9SLZlSR1HWm1Oq4ORQ8akFun0p3FYr0UpFFMkSiiloATFFLSUAJRS0UAJRS0UAJRRS0ATRE7cmlJz1qKM4yKcTxUMtEhCkCmlQDUe45pd3XJoGS8Yo2bj14qLeaA5HegCdfvewp+6q4kNG8mlYdyxvo31Bk0ZpWC5Lk5zmlO4qeM1GDUgbtQA3HHTBpm7tUjDNRkYoAQnFNL+9DNUZNOwiGilorUyCiiloASloooAKKKKACiiigA7UUtFACUtFFAwooooAKWiikAUUUUAFFFFMApaSlpAFFFFABS0UUAFFFFABS0UUAJS0UUAFFFFABRRS0AFFFFABRRRQAUUUvegBKKWigBKKWigBKKWigBKKWigBKKKWgApKWigBKKWigBKKWigBKKWjaT0BoASiqt7qNvYsqTbyxGQFGazpvESkFYLf5+gLtnH4UAbeKUAnsa5KTVbx5DKbhkyMYViF/KojqUzKR5s8rY5O8gCp5kOx2e1v7p/KoZbiCB9k08cb43bXbBx61ykd1INoM074O7/AFhwG9qgnZZTl2ye7Fskj0yaOZBys7GS7tokLPcRgA44OTn0wKoLr9u4zHbzOvY5ABrnklKlQqsMcDOOKHlUNl+AeeOalzHym7NryLIoSI7cNvyec/w4NRT+IXP/AB7wKmOpfLf4VkB41IKxuR3OOalDIYyMEA8HcetHMx8qEvL64uRiW5388Rq20flUAjJX/Vcgdcg0CdQkgmdSjHAUHAx+FPHkRnczFBjA2n7v6UrsdkNYOpRRGpBHVRuA/wDr0qBhuyxbuQFK1YlMUarIshHGSufUde1UoQqh2l3kt05x3pBYsMwgh3EA/NjOOKqDy2IZYd2eeD0pzvK7hEzJngZNBhYECWZVPdcE/lQBJHsDZIjPtk/zp0kkLurfIr9mZyQPwqI28e0FJSo75FC28KoWL7/qtOwBvj3HOXPfnANSuwkjXYFjYcHqc/rSLbQTMqBdoA52tzmmfZY+gkIwSMAj+tAElrPKkxRZXiB5JU4BrVg1yW1U/a5Y7qPPDJww+vFYrQSwxl4vMkUjLEDoPw6UW0u0+Y5wGHQHmndoVjqINdsZiPmdAe7DI/StCOaKUAxyxuDwNrA1xzwrI26GVUJ6qRx+QqOF5YyskTqJYzu4p8wuU7iiudttfuEVhNGLg9jkKw/TGK3ra4iuow8Lq3GSoPK/UVV7kktJS0UwEopaKQCUUtFAwooooAKmhjzh92MdKYkTMuRgD3qVE2qev1xUtlRRMDijoc1FuA5PWjdnioNCTIxSbaavPenBuaADGDS8UlHXpxQAhANNbgdM0/OBzUbtTERsgI9KNopC5pu6qJFIwaToaCcimE0AO3UbqZQBTEPFKFyaSnZoARtuelIQvag4phoAdRx3OKYDikJoAfkCjINMzSZpiJMilz2qPNKG5pDHmlFM30gegCfPFJnmo99G6lYLkwHqeKaTnNRliaUGnYVwzzSg0lFMQ4EmndR1qPOBRmkO45z2FR0tFMQlFLRTEJRS0lACUUtFABinBVweabTwU/GkMRo9q5zTBTmbd9KSgBwwD0/GnY3VHUqMF6UmNCeSTQYcDJapPMppbNSUQHg4oNDnLE03NUIdmnBsVHmlzQBJupc1FupN1KwE4al31W30b6LDuWhL71G83PFQFzTS1FhXJC+aYWpuaTNUIfRS0VRAUUUUgCiiloGJS0UUAJS0UUAFFFLQAlLRRQAUUUUAFFLRQAlLRRQAUUUUAFFFLQAlLRRQAUUUtACUtFFABRRRQAUUtFACUtFFABRRRQAUUUtACUtFFAwooooAKKKWkISilooGJRS0UAJRRS0CEopaKYCUUEhRkkAepOKgu72CzH71iW/uIMn8fSgCelwT0rJGvwuHK28qgD92zY5PuO1Z1xq9zLG0bSZU9QAB+opXQ7HSSyxw7PNcJvbau7ufSoL2+gs0O+QGQj5UHJPbp6ZrlpLt5MO3LBtwI65pnmSMSW/MnpU86HY1o9fnCATRQCTdnCt/D3GKzbm5kluXle4kw3JVXIH0HtUT45JPJ6//AF6jLANgI7H0VanmbHYkBUgsQT756e+aRfmbC5K4/CmA/L80bKe2Tk/lTgSRgKcemcVNxiFgMg9R64pe5+7x0GelITgAnH4f40wsGwrLlD1A4yKAJFjJ7sc8AY/WnlDExXAAHTBqASAuCuQc8c09JZpAyzPnuAME/hQBIBFCQSzO/Yk8flULyW7SDzlD5OOpH8qkaEOvzeYBznnOfxpkEKKwlwGPZTximMmPldU2jy+AMknNV3mSOMpGVQk85+bNTyTptJYBtvGc5quLpGdUZP3Y6BR0+lFgEM5ICkZcdQqgZpr+ex34wPc81OJUOSsQLHuakCqY2V2WN+jfNn+dAEKsrRlZD5pI7Z5qMQyyEM2EXP40iKFYBJVC9+OTRIRJIUhJHfrQAo8tQd0pYg9egFP82SZSnnMVA6HimGFo1DHBIxj5h+dSRRO6FnIKkHhcn9elAEQkjjGC+4nseQKd87H7h2+pH8qmMcSgO+QeDwOQKVLuIvtkDs3ucUgsMifZG/Qs4I3AnApkboqt50ocnjjjFKyyttaSFipbP3j3odgU3RxCJFPO4c0AIsuwgxLIoXkENk4pxLSMXeKLeT3PJ+tNEjZ3F8gjH09KQRB2O1sjuSDQIWCQtIf3SnBI2+tOZSmdylAecjmnBpQvDbPUE9RSl9sagAOwHJ3Y59qLgNWMqCy7yT+lSRuyOp8xo5OzjKmmhWUfL8xx0LU3Ptk+4yRSuBr2GvTxHy7yNpY+z5+Yf41u2l5b3q5t5Ax7qeGH4VxeFzkEn2BoRnUiRAwHTfjAz/jWikTY7unIhdsD9a5WHxBfKqqTFNt67hhj7ZrptLu0vbfzoyA2Bvj3ZKH3qrglqTGFskDBx3oaFl9D9KsZOPSlqeZl8qKqRsx6YHrU6xIvY5pxOBQGzSbGkkOxmg9KQUp6ZqSiEgc/3j60hIQ5pzN7ZqBsk1SIJiQVyDSBx61EM+tFOwXJvMFJ5mDUWaKLBcm8zcKids0isc4BprnmiwXA80hpuaTNUSPFNNGeKTNABmjNITRTAcDS7qZmlzQApNJmkpKBC5pM0UlABRSUUxBRRRQAUtKBTsUANApwFLilpAJiloooAKWiigAooooASiiigAooopgFJS0UCEooooAKTvS0UDEpaSigBaM0UUgFB4pd1NozSGMY802nGmGmAZxRupKKADNGaMUYoEGaTNLijFACE00mn4ppFACZpM0uKMUwJaKqC+XvGfwNPF7GeqOP1piLFLUIuoT/AMtMfVTTxLG33ZFP40gH0dKMcZ7UEUAFLSDoKWgBKWg9KQdPU0ALRRRQAUd6WigAooooAKKWigAooooAKKKKACilooAKKKWgBKWiigAooooAKKKMUAFFLRQAlLRilAJ6DNIYlFSCJiOcL9aUwPjIKt9DSuOzIqKeYnAztyPbmm0xWEpaMUoHNACUU4qy9Rim0AFFFLQAlFLQflXcxCr6k4FACUVC95aoBuuYuckYbOcVj3XiPqLWPA/vvyfwFIDeAJ7VDd3UNnF5k7bc/dXux9BXL3mq3lwIizSK0Y6x5UMfU4qrJK0sjPO7M78knqaXMgsby+I4ix32rqnYiQE/lint4ht8sI7eQ/3dzAZrmh5DAuwbI7g0IMqCMfVhzS5mOxpz6rc3wMEjRKjkfKFziqjTJ5jKriVu7H1qFQVYluGPoME04A42jao9+T+VTzMqw0nHVtx9zzRkkgZAbsOtI7KrfKePp1pA7urBUwccZPTn0pAHKqCSWPPBNOEiFsGPp1Y9/pUL7kfBDE92PQUCTzB8qkgUAWDLEQV8sbT0Lc1I8xCmIkBQv38Y4qqvlgnLZJ6Z5xU0Yclpn2AfdGRyaBkKBicJGxC8detKVkIY71QL/skYqS4kIUBSRjuBjPtUKb2xjBHv/jTsALFj7759Ao/nmkckkbuR355H0FQs5LkEADoT6U5rg8BAPy5osAoYKMk7snqQOlTRTDYW2sM8cnAxURHnMBtAwMntSyKCvynOeMA0wFeYNHgKAo6EDj8aakhYYxuLHGQKi2sMKuT6YH6VcjhgUfMHMhHJDYAPpQBWWNwWDcJ0JNKqYPyu2PWlYknIyT0AY09Ldm+b7qdSemR7Z60gGlwh24JJ7GnebGCcct3Of5UkhKsVgjO3Hb60102j50B+nYUAAZJJVVVLFjjrzVto4YI/9SC3XqeTVZbhFyIxtUDHbNRtKxPXAPAoGPldjmQEZORjPApjSElQXYn+4uaFfZhCM/Tr9anT5P8AVIQW65oEM2ExqZBI2eAuelSW6uZBtZY0Xnczdaa88m/G7CdCOmaaQZArAk45BXkCgDQREbI3rIc9hwPf2pm2FSHRoyccDJyapSLKF+R1x1JBxS5dSNrqcep5NK4DjPliSoVu/GBQkvnP5ac/7R5ApmHYMJMcHoW4pzNhcMRs647UgJCI1jPlruPPzk8ioyqoQfN+YddwAx+FRlQ2FVWwO4IwKcE+XaMs46E0wHNHOMNmNlPcDGKMy9cqF9yKasa7Tvlwe7EZpYoc3DK53xj+LsfTFFgJCGxhcjPpRGZApBcuueg71CrKhbazY6jP8qcbggqgDA8ZB4paiJgE47EdCOv/ANep7S8+x3KTRSZdOMHoeMYNV/mJ5VjxnGc/lil8yM5zkjOMg0XA63TNdgu1WO4ZYp+mR9w88c9j9a1A6kna4YA4ODnB9K8/Ebs+YsHd1U1YstSlsJWMLhdwwysMgn396aY7nd5yKUKDWVZa7ZXjCPf5MuBlZOAT3wa0RJtJBpjuSYIpe1JvDCmlqBiMflqFvrUppMZBxjNNEshzRmlZWBwRimEECqELmk3UwmkzTEP3enFITzTaCaYATSZpM0UCF3Uc/SkHFLmgBKKQ0uaAFzRmm0ZoAcKdjJpop4FADWFJinmjFMQ3bxSYp9GKAI8UoHrTsUtADQKWiloAKWkFLQAUtJS0gCiiloASiiigApKWigBKKKKACiiigBKKWkoAKKKKAEpaKKACiiigQlGaDSGgY0mm4NPxRQAzaaXbTqKAG4oxTqSgBMUYpaKAG4oxS0UwG4pcUtFAGPmlzTe1LVkjgaUnNMpwoAcjMv3GK/Q4qZHmIJErce9QA07dxgGkMlE8yceZn6jNSLdS9wh/Aiq+SRjdmkDFW/pSAufbB0KfkaUXad0I/HNU899o+tB9qLAXhdRnsw96kWWNujg1l7sUu78aLAa1FZ8dzInfcPQ1bjuY3HzHYfQ/40rATUUds0UgCiiloGJS0UUAFFLRQAlLRTxGx54ouFhlFPaMr3B+lAXPU4pXHYZS07YfUUuz86LhYZTlRm6Dj1oC/MM1Pj8aTY1EjEDdyo/GjySG+cgD2qUHA5/Kg7WNLmZXKiMwZ+63HvSCA7uTx6ipjuHQ0bh60uZhyoQQxgdM/WngBfugAUzefWl38e9LUrQUqGpNrAHac0m455anDJ5BoAYp55FNmRfvKMe1SkZHPWm7tpNNMTRFGqt9akKhPmA5o8yo5J0T/WSog/2mAo1FogcsR7UzBHaqF7rlpAmIGFxIeykhR9T/AIVjy65fSHb9oSEH+FFA/nk1V7EvU6V3SMAyOiA92YCql3q1nag/vVmYfwxnOPqe1ctcXElxIGmld2Axl8nj2pnQE4bb6YpcwrGtceIJpYSsCCMn+JPmOPx6VmSyvcAefNJJj1JP86i8wHo2BRtLZwzEVLbHYUtEp+Yt7bqTzk3BR644FBXbyE3H/a5pVLKrHeNzDr0ApDAxqq8uVzyec4/Ok3RwvvwD9eaYGZchUJHtyaeeD8wY8UADSGUhgiKG7jAxUbzkNsQFz3461IZI+FYpx1Gf8KieRI2JVQCeeOlAE4KxAFiN3oB0/GqshEshYE+pPpSEqfmdiTjGKmColu+MLx0Pc1WgyNWHJb72OFHBxT1LKWwqnjjHGDTDH8pYoGcgEr6UwkMpw4OO4HApCJkcSFlbDvjpjgUrttYbeNvBOAB+VEDq+QPug/nVeUKG2KwZs9RnFFhll5FkjJUYHrj5vzqJ5mSNVXOPc00DywoEmSBwoFLjP3wC3X3pgJG8g5JxnseM093zwqsPU9qjEuT0z6DHGaa8rAnpn60AOkVCPvZb9KY4G8lSBjt0pEUld29QM9CKUHb8owQTy1ADkV3AY8L1HNSbiUwQSM4AGATUbjLYQ7R608SYBLgkdFAPP1NACjzS2dyIB82TzQzuwxG4K9ygxSB3YfNkKOTjn8KcH5VnBCDoO5pAIoRDgOpf+ImkeRV4Ukn1zT5vLkIO3agA5x94+lV2Ur8y/qKAJl4jKLN15OeoqJ9xbaXIU8DI60ocY6MO3ApoVs52Ed+BQMUbMhVQk/pmpQNkbKx+XHB681EdwQsQ3PHFSQoVYeZztGQp6daAJRAgjDyTMHxn5AMD0zUaq+wO0m3ceR/9epY5lkyjFyy904p0kisSjHAxnkc8cDmkAsccbAOyKVX1P5n8vWqsheWZ2UgIW4HoKWRwFAB8zAx/jmm/OSHcEbegzTAV48MFDNg9gMn8aUiOJsKMuTgYPSm75ANxAA7Kvc/hSpdOkimPKE9xwRSENw+8nkc8bec8VO1s8MKyyjexONik8fWpku0R3aJfmJBYnFV5fmOGIU9Qd+aYxm4AkCILjk5FWRbyNGHyxDYbCMBge+e9V3BjjHIDH+Lnn6UglVGDAcnq3SkIsxs0YJaGNQDtJkQFmHt3phkVcfKc9ABz+lQxrNISTgDPccUpE2dqspzwcMKALGNyMX3IeBhu479KTEfUYkft5hJqARICRJI25TzjpUnllT97b7kcipAkCtgjfx6Ht+VGZFcMYmkA7gZxTVD7ckq5/EUocBiC2G9OgNK4DWYA5UsnPT+GntOp+VgHz1BH60buMYb8DxSZIwdwUnqMZFFwAxRtl2z7YGK1bDWbm2JRibmM/wALvyv0NZgic8xspcjhW4GfY01HYFlli2EdSRVJsR2FhrVtdyeVh4JOyS4Gfoe9aDE554rg1YEfeyO3PT8a1tL1ZbRTFdM5jJyH5O361SkmB0u6gMQKqw3cFxnyZkkI6hTzUhfNXYLkpYN1OKiY9fSmk00tmmkK4E0maQmimIXNBNJmqep366fa+aRukb5Y0Pc/4CgcU5OyJLy8gsYfNuGxn7qj7zewqLSbp722e5kUKXcgKOyjoK5ZzNfSSzSy7pAhYk+g7D0rpNAG3SY/diaSd2dVWiqUNdzTzSZpM0ZqjkFooFKRQAlA60tGKBDgKfTFp9IAooozQAlFLSUAFFFLQAlFFFABS96KKBBS0lLQMKWiigBKKWigBKKKKACiiigBKKWigBKKKKACkpaKBCUUUUDCiiloAQ0lKaSgBKKWkoASloooASiiigApKWigBKKKKYCUUtFAGKKWmg0+rJEFOxnkUme9GaAFxgUc0ZpKQx4P50h65pvNOB9qAAnPSgbh3yKQcGncetAA3PtSYOaXrQGKmgBOacCelBIP40YFAD1dkOVYr9DViO8YcOu7HccGqm7NLhjyMn3pAaKXcLdWKf7wqVHSQ4R1Y+xrKHPvRnB4P40rDNjYQPWgDNUoL90wJF3j1zzVoahbnruX6rUu6K0JhFkZVgfqKZjBwaBd2x/5bKPY5FSkpIPlZW9waV2OyGBORzxTi/OKMMo2/wA6jKnrS3DYkHJyaRgQ1JGw79akDA0DIxmjJFPJA4pNoz0oCwdecflTgcHFJjjiikA5m4ptGaUDnjn6UDAZ9aeDULSooYmRAF+8Sw4+tV5dUsooy/2qN/QJ8xNAXL2PekZeOTXPz+JMDFtb/wDApf8AAf41Wk17UHXG9F90jA/U0hXOmwfTNVp9XsrZAWnEhyRti+c1yk17dTZ82eRs+5xVdZOuNxP0wKLiuda3iGwRQwMrkjO0JjH1zVWTxPAEJitpGYnGGOB+Yrms5OD8x6520Flj4PH0ouFzXbX72RSE8qH0wuSPzrKeRppWkZQxJyzvyfrTQ+cYJOevtSSPzkKzEegouwHB88ryOnyj+tISvJGM+oGcfjSbyxO6FvTnIFKDtUguFA6BeMn60gBixOTyT0LDn8KZgq3zPkds8Uhdhkuvbqe/0pI5C5zsRRngnr+FMCRgF5ZQv+zmmiRjnZHwe5agokjbuo6k89aTaEBfeWNIBVXbh8sT9OKGCyE5O8gdM8VFvRzjZgA5JBNSBIliaTbtBPHPzGgBfl8ou52qvGBTHkVgo2gj6Zp0JSeVYm+RcdcU2eEo5ML7gD6U7DImYL1QfjQFeQjK4X0oAU/fLZHcjinoysdx3bQeQOKAHRHc5CLkKOoGaQb2cCKIlgcAEcfrQJ2A4JUDso607cwBCkH0yeBTAUoZSB5gRR98gnmkkbywqBQcHjikDEAEMGOeT0H4VGVc5PP0pASGZhHtTr1NMUqPmxlm9TTXI2qgXJHOTxSAh2AC49cDpTAXJ+ds9OlJGWwzHLHp0pWZFBVGLAnpTXYjhBgdcCgYxWx3IA6ikABJOfw70v3hzx24FSLtVvkQuw7k0ARkPjJBx05qeKJiobgKDzk0zMm8FgT9KU+cy5bIB7HpQA4Eo/zDLN2/rSFcZCAZPXNJEMhiQWGOoFJ53YLx9akQoiweSB3C+9EWfO3MwIB59Kj39u3uOakEgVMSLx1C+vvTGK8p34VMHrk00qdwd+QD3705NrhmAK454709FDsAYnIPQnOKdwIkXBJY4GPzoLhl2Hhc/nUrwmQZYKijk8nj2570xY45ThCQqgncxpACsq8IvPr+FIryt8qjA9egpBED947VHUinGRXOxcKmOfekA5VdQWaQcdweSajZmJDMM568VIoJV9qDIHB9KjV9zHdyDxigByJtG7gEnjHYU/aIwh8wHnn3qJAGctuAHQgmpAHdcmLKLzuPAoAF2ynO7AzgZznPtVg+UiEOnzYH0AHtVdAy8lREo5470rXIIPbHekAuERmbbggA4zj1pBJG2GdUYAfLuz/SoyI3Zizbeh75oaKSZ8ZGOox6UAPYCV9zO2DxxxxSF9oK7cegPPH0oVVi+Zh+Z/wp6TksSgw3Y4zQIBGxYxFXZwQGI6Z9KdAI3dkkWMPjjoAD/WmmSXlC7DJyQCVz7mnwrABLLJuyOFIbrTGTSQxuV+0SHGONp4xjvimNZDG6Jm4JJbOQR7Y/lUTQXBZgIi64/hUjP51PaW7sjRMCkbDJ6A+9AFSUTRkna5T1ZcYpPNYdVGcZySOn9KtOskUhVpI2jz0PJP1FQZXOxgp9ulLQQnmFAGdHUHoegP0qTzGYfKy89QT2p73CyRrEVX5RgbucVFlmPPltUsCQSbT90/8AAeKkE6gFVfbvHUVGj5BypGOxpu9C/wAr/N6YpASoG53YK54KnFG9mJHQ/wAODzimKH3E53Ads807CP8AeTDDkZ6igB8U00MgeJxG6/dK/wAsVq2evsJBHfIoz/Gox+JrFeMvjLAHscfz/OgF1DBmVh2Hf9atSsKx2ccqSruidXXOMqc0vrXI2lxPasZLPcCeSpG4NW5p+tRXSiGceTc4IIIwpP8AStlK5JpYNOCEmnc+nFKM0xieWFBZmAA5JPQVw2pXp1HUHnyfKB2xA9l/+v1ruZVWWJ4nztdSpI64IxXC6hYyaZP5M2CMZRx0ceo/wqJXOzBqPNqMRxGJWTq67APQHGTXWaNGBpkI6ZUE/wDfIrM07w5u8ua9kUxkBhEmcn6n/CuhtkWNGREVUDEBR0AHH9KIqwYmpGWiHCMetBi9DT+9LVHERhMGl206imA3YKUDFOooASilopCCiiimAlFLRQAlFFFABRRRQAUtJS0gCiiloAKKKKACiiigAooooASilooASilpKYBSUtFIBKKKKYBRRRSAKKKKAEpKWimAlFFFACUUUUAFFFFACUU9E3deBUpVFGQOaVx2IQjH+E07yv7zAUocninHaOvWlcdiF12ng5FNqfoMECmnax+YdPSi4WOczRmk/ClFamYuaM+lJR09qBjtxpwf2qOgHFAEwYGjrTBz060oNAD8d6XGe1MBpyHnrigBMkUuc05sE88imkUAIDzTw2ajxS9KAJAORk0cg9abnI96cue5oAeCp5PWlwD0phXnrkUADPWkAuR070lOZCehzTOh60wFBo4zRnPXGaKAJY7iWLhJCB+dOF3cA580k+4Bqv1paVkFy4l+4+/GrD1HBq1FcwydHCn+63BrJpetJxQ1I3MLS5rBbVzZNsIaXp8uM4/GopfEUxz5VvCg7FmLH+lZtWLudGWAUk4CjqScAVm3GvWUDFUZ7hu4iHA/E1zt3fXF4czzOw/u5wo/CqzHouCeKVwubc3iSU58q3jXjjLFj/SqNxqd7d48yUgY6L8o/TrVEvtwAMj2FKxHXIzSuA7G1iw/OnDnuQfWo1bdyOfft+dN8wEgYyxOMDmpAkAK8s2Px5pAc9/xzUe45K7CCD0NObpktj8aAA7Ac9/rmly5J6AVEsin7vT1NOywJ6fjQA5sccN+dNQlm2+XtXu70bscdsdcVPFEZDu/h7E5H40XsMhJB6kt2ORgUOcIFxuXvtGOPrViUZ6vjHH1pIJ2VscBBnPuKXMBTmLswwNq9AB6UwoAAjKWb61dMMcoJjIDHkgnAA9qUKtumSUZu2P5VfMh2KzQyc72VFOMbjn8BUjI8WXT92MdX7VJBKUDM0WVxw1N+1NISNmO4bFLmYFeZS7ZVscZPoaC6heDwDgkjOaa/Q7myTxgZH4UwySJztYegHQUxEqSJtORhccDGKaZGkwNmeeOeKQo0qHc30Ld/oKawbpjAHA4oAmgKxrkqryHnB7CmSPu4yvHQf40pdVUMcj3OCT9BTCiqd5VieuD/wDWouA4ZZQzDcB03Uu8tHlEX+lNaPedxcBf7q5JzSBJQ2TsAPqelIBpWQksSAB1I6Cngxr1XdnkkmlyY0+XZ6nBzUbMCxIALHsRmjcBwkG8BVy3TAFNkkdmwyEY7EU4gxHaqgbuufSnKV25yT2AUY/KgZEiZGwliT2A6fWpfJUNyQEx24prSkYVBsz60gKhfml3E+1GohTFEMndkd+eRSAByFTGDx1waTeQdoAbPOSKfA2/f5ik8cMCBz6GmMI1WQlNqoAM5z1o2rFnChsnGafiIMNxw4GQBwDTJJFkYgsRz27ikABhvAGVb1HIqwAATGHyg5wf88VVVzvVI1YAfgfrUsk4Z2XnP8PPX60gGzODglgV/hCnGTQYY/7hXHXJpfOycZXd/eFRSS4bBYn1FGohT5KsBswT156UMY2DBmOc5yefwpI4zKwYldq89eaWSFtw2rhAevb60xjjJjjgL2AHP1oiikeT/WbT154J+lIroiko4Dd2xyac8jZCqAWJzjOTSAbIXe48peuep/nTlibIBKgA5JHepLdHRWYsPX5Tz9KgnlZmIHQn/IoAkbySQ3HsvT86jk8o5AXaR/d44piAnJwAp4J/nUgVHO3IC9eMZzTAI12v97YPQHmkRFZiIuSPWjyl45PPv0oUhMxpnLHkjqf/AK1IBXTZgSHPpgcVIZo/J2NIzHPXHFRKMOW37uOe1G2LbkJ93vk8fWgQj7wSNgb1IH6U5YgrbgMkdiOM0qFWLbcAL0O7mpCy4wGA7ZBpXGQj55GSOPnoTnp9fSplVIVdBudsH5h0zUTHYxXcRkcEr1oS4wMBsZ655zQBEqPLIF59/apzAyk7dkK9MNJkn8qi85pH256nAwKHdoiUDZYHk1QEzwSZXzHRwenUZqxB9niYeYMyD+IPgL+HNMtLczxM0ksajOOc0yeaGPEahDjqUXAoAty30aoxWBy395sZ/HA4FRpfeYHZIV3DqRwP54qvbNl/3RYlgd2cMAO4p6RhUkRAxcnG7HP4fSgCtNLI8rbU2knoPWpEtC8e+VyrZwAaVmUYADGRuC2ck/hU0IkjbOH2p1R+M0AVi0cb7Av4tzT1c4PKgZzwc8ValvlZT5yxnjOB/hVeOALtZlhjU8gs2M0rCGOrMVCZHfPb8aRJfn8sxfUD+dSyWrg4YRoAM5U5JFAUrDtDkc5G+kAgKgjG4D2bgGnb3wNo3D3IpvJ2jcokPTkUnKsxby/qZV5/WlYCYShQNw2k/iKGVJOjYPtUYEjfKpReP76kfzpEt52B8po5ADxhxRYB2Z052544KnrSpKsgYyx4ZfUHrTTHOgLO6xkf7WQfripg6NHuM6MvcYP+FPVBYuWWq3VnEI42SSIchHHT6EVqQa/bSMFlR4mz1+8o/GucCRvIrW9wh77QScfpTzGG4UqRn5htPf8ACrUmKx2wHGeoPekeNJAA6I4ByNyg4P41zmk6g9o5jdmktiMBQpLKfbIroILmO4j8yLdt/wBrCn8jV3uLVEmKjtyCjYIPzvn67jT/ADFyvyt8xA6etV7KRPJc7sfvpM5B4O40wLOBS0DkAjoe9LQAlFLSgZNADaWpkUKPWhiPrSuOxDRSkYPFJQSFFFFMBKKXtRQAlFFLQAlFFFABRRS0AJS0UUAFFHaloAKKKKAEopaKAEooooAKKKKAEopaSgAooooASinbT6H8qXy29P1oAZRTijD3+lIQR1FACUlKASadsGOTQFiOilOO1JQAUUUUAJR3ope9ADw+SPSkZvemcjvSZpWHcUnB4pd+KZRTsFx5ckYxSA9iKbnFGTSAwBilzSUdK1IHE5X3FIDQpwwz0oPysRQAuKQ8UufypPxoAM0/cCKZSg4oAdupd1NOCeDSZ9sUAP3E0uSO/wCtNycYooAdmlzmmA8UtADyuOafuBAqLNOVsc0ASfjRn2/CkBDUppDFVgaGOO/403OOf50FgBnIx79KAEPPSgHHWq8l9DH93Ln0Uf1qvJqTk4RAp9+aTkkFjR69KikuIYh88gz6Dk1kvPLJnzH3Y59qYSSM5/8Ar1Lqdg5TQk1HchEKkH+82OKqPM8hw8rt6ZP9KrlvlAcgegFPUhVGTtz6kYrNzbKsG4jggc980ySUo2326Ch2IyEGWPTjmom27t5ySPSkhjTI27POT2xUyo7j5hs+tM8x+OffHfFN8534OAO49aYEqhVJCuT60kkhhA+RiT3IxTktwSNoWMA5GASTTTcLkors2Sc5pAKjSk7mAxj8qcH256AkfexioGMpOBGRmpFCr1xn9aQAGcj+I9+lOAPO4Z/DimtKuMj8Ki8x5M7QSB1I6UWAlLKuNqkn9KhLmRtoGQDg47VP9hYoHlmAB52IMtUkrsu1EUoo7Dg/jxVWHYhSKVn3Ro3HTLDFSQ+Y2W8zIB24AOQe/SmtMYwBEGDA5XnOfwpwVQfnjjVhyQuR+dJoCZykqoZCzAHC4HB4qExxIz58zcONo6AVIJzhY45EQdMAGqrbgcsCR/dzilYGSKyAMEQgHu560skuR8qxFlHy4GCKrZQMAfmB55OaG3NnOR3p2Am81lj/AHkm5j2yMCovNfG5mZF7DHBpq/MdhGT+ealG0Nj5Dj9KAIQ3PByB2Ip4do9pB5bj6U8gnIV1Zs857UbNmThmB5B/+vQAoieQ5Z8AelCsi5+bkevOKiG5xtAII4608RxKdh3MT3PSgBu5jkxqME8M3BpoLE4MgBqRok3hsllHZRSE5cZAR/8AZHQUAPZljU4GWA/Gq0kjSP8AXtUoXaSdu5gepNLu4A2jJ69sUJANe3cHajKcDnB7+lOghZSzOcHHA45poRyWVV25qW3i2uzSN93oPU+lOwxiRFo+c7m6Y7e9NZPJGN+VIyCKld8XHcAdRgdKI2ikcBl+Qc+9AEIZQu4A59cYpUVHyBwepNPKBt+zhQM4PJpBu4VTgAnnvTsAFPLGSHCdh6+9DlxxjIAzjI4qx56OiLIgBHPB/L1oO3rGAF+9yQT+dFgKjKAu3I3D3zimoAMscEDj1zUhb5ycZHfil2xmNd+MY4HehgOEbOgLCTbg9qYqMrFgOc4CsO3rUww8aFVbg8E4w3saR/MkzmZWC8+mPxqQIl4DAYUd880AJI4G1Tnv3pPL3Ljfv5ySOn50qlIh+7I3+pP8qAJJlaKFZFj2r/Bzzj1quTLIAp789Kk8wAYLbm6be35UQsSSXyQOcZoAjaNk2lARkZ560ihRl25ParISML+9HJ5AHHFCeWcqNpH8PGcmgCFWyh28yH26U5I3Y7nYb+nNNkmTYdiBW/iP+HpWpFYQm2jLyuDtDEZAwSBQNIzHKElY0A7daZuEfA5bufStcabZrn94/P8Atil/syx3BvmJ/wB80D5TKSF3Ady20+hxTSPmYorZHetz+z7QgK24r6bzinDT7MDaEOD23NQFjnQrtk4PpmpTE0JHmLkYzg966BbKzTA8rGOxzR9jss5MKnPqCaNAsc9JPnhQqj2FRqGJDD1x+NdN9itJZQotFkdjwAmSTV9rHTNMTzr+KKSQAFYABge7H/P40aBY46KJ2bKjcw5A61K1nLkEJ97qAw4P41uXN9Nqk6/aEIth0RTsBHoPQe/WohbqvC5PYZckfyouilBmZFZyLOCYGKjniRf8aebScuWMSEg5G6Qc/rWqIoiOVGf98/40fZ48/d4/3zRzIORlHE0tvIhECMRgBCM/ifSoG0/C4RkOcZLN7cnitTyoQSDGCfdmx/Ol8qEdY0/76b/GjmQ/ZszBZGNgweKQ56/MOPpilaEJkK20HjOc4/StLyYW/wCWQJ9i3+NHkwhseTz7k/40roPZsx4LZ4Xz5qD8G/wp8sQO3ZMQV6Ha1a3kRf8APFT+f+NHkw94Foug9mzLXYpIaISj1fLEH8cUSlGdXiWSMrgbdg28D/erSMMX/PFefahbaMHHlIO+CBRzIfs2ZTRqVyZZQeMYRQP/AEKogmw/NOxHYFV/+KrbMMXeBf8AvkUghi728bf7yDj9KLoPZmCIIw+8SAk+rc/1qzHIsfPmySE+sg/+JrV8qP8A54x/98CkEUAPNvGvuYwKLhyGeLiNeW3HtjzscY/3amyyW+8W0yxkA72kbGCeOdtXYJRDLmGJASMcopz+YqZ55N2SWyepGW6f57UXQuQx2uQxxjA9pSD/ACpJBIwBMUyAjhg7gVq+YV5XOcZ6UpZgQw499xxRcfIY28rxlvTDSMf0zSmVvODBNqlQMBWwcd85+tbBdyMkrn/fOaTc2Bycf7+aVw5EZw3v/wAsA/uUYn881qaLYT3F+soh8hFGWlBYEj0GW61EGAYAuceg4P6mn37rcGNYSIURAmCqtn8j7+lPmJcC9qNzs1SNLW1cxRY3yKhbcR2GfSoLeVxaYZJlkYsT8pGD2qmke0DN0xx/djX+tOKBvl+0yc99ij+lVzC5GbduxLZbCjB6kD0/+vVgug6ug/4EK55owcgPKT0H3Rn/AMdpkkJ2nBl+oZf/AImjnF7Nmu9239qpELq3jtRFlgSpZ354z26VpROjg+SySY67GB/ka5S1sLm5lWFE+c8hiwKgepGBxXRXE0Wl2wtrUKJSMkgYx/tH+lF7icbFkseQTyDgim7qr2Q/0SPJyTk5P1NT1RAtJSgdz0qQBQelFwsRgE9KcI/VvypzNgdaZn3oCwpVex5plLzQeaYCUoBY4FAUmlLAcDpQKw7CLjIz70MEPbH0qInNKp5pDJBGP4sn6U7av90YpN4prPmlqPQcyrzwBUZGDSg07GaYWGUVJtH1pQFHpRcViLHtRUm7PXkUgK5+6KLhYbg4zjikqQt+IppXJ4p3FYbSqpbpTgoHvTuKVx2G+WfUU0pjpzTyaM5pXHZDApNBT+7k0/PvSFgOlO4WEEY9ead8owKZ15pR60gHlqaW9KQnPSkOCcZoGKG9aCcj2pvSkzQIcAB0ox60BsDpTS3Oc0ABQUwjnFPyDQSo6CmIjopTyaSmSJSiiimAYz3ppxQ1Jj8KAEozSmmmgBc0A0lJQBhZ+bb7ZpBND0MsY+rCsx9VheSNvLkAUnOQD/Wq8l7EXZkgVgWzhxj8afMNQZuh1b7rKfoc0rH1rEtL+KO6aSSIRqy4yuWrQGqWR/5b/wDjjf4U1IHGxazRmoP7RsT/AMvKj6qf8KU39k2P9Ji/Uf0p3Jsyal59CKz7i5ti+Vu+33UlIH6VQttQMU4eTzXXngyE/wA6XMh8jOhVWKMwGQOtNzyRwT14NUIdehimVvIkdOQ65A3A9qLa9gktplEflEP+7fjcB3B9aXMh8jNGMF2Cg4JOOaUqRnI5HWsczzB5JNszLjqABj8AasvqyTywswkj/d4Ylc7z647UucfIXqXmoo7iN0LhwB78dqjmukVCY3TP+3nb+dXcixZpd23JPArLbUt3+qniJzgKFPP50wyFzh2kY+hPSpc0PlZpNeQJj94CfReaY1+n8KEn1bgVnl+eBwPpTGk+fGefXFRzsLF1r+Zxwyr9B/jVaWVpOHdiM98kflUbttGduT60xQc7iwAPapu2OxKrHGMcZ9MUxmKnO0gH2pCSW+8MehFJnOccH0qRjwSVGAuD7UDrwc9smoy4XJJOPelz3UH2A4oAfhQR0LU1SwbLsB6A9abliM4x7k9KZv8Am2x4LeuM0WAlaTAyWx+PNRGdi2EX5R1p62rScsy7j68VLCsiMRAR6EBcn+VVoMRSZWIeEoD3A5/+vTo4xDkjYWHqM1KVZEYzMV3dsYOKrvMoyEfCjpilcBrsxbg7Rjkk0vHzHA56moTNu+UdPepFwJRltxHZTRYBrSRqBg5I64PWomlMhwxwtTC3MjDY0YJPc4NSzWTom5gHHqDgCnoFiDegQbsfSnFnccMqr6jmkW2L8rgr656U+GEGYxzbQpPGOv6UDsSRypbbgGEh7OTgflUUkr3BJyW/2s1bcRFc+VtQ54245qiZWkIjT5R2FFwJ4VRAVkYlcA9fvUk0qvjZiMDge9RERomHBPt0NJvRQPkyfUgGluAEFBuAJOev/wBemM5YcjA74p5ULktL26AZpQqlQVbaByD0oERhznain8R0pp3u33MD2FSi4IzxuHqTTo50Ck429sADmmMYR5aYLHI7d6YGLAll+UdqV5UfrED+NOL9cZCnoPSgQ2MBgWQEHPc5xUjNtX5R8w6E0nmKrKuMKOoJFRtlgSMAFvxoGK8m/CnPvjrUrOscahEK/U5qupO9cNtB96fLLubbnIHGadgF3Ofnz2wTSBWKEquc8GkJY5UDj8sVJEzZC8YznNMBzqoVXxjIAIHc00gGVsYxnI9jTl/3QM881HjM349qALHV9qAlvpSzo6KFHJ/2RTI52jMhG3hSMkZIzTkkzEVf7gHXbnH40DI9y+UcEiRvvE9AKZE2M7cDBB5708lB0j2qOox1psYAJJGcigQjHczAenNKuSrbTjnIpZhyG6YoTHBLDk54oGMIJwccZp38K/7OeppmCcqOlKpDAKBk9MetAhN3HoKXaHhVioBB/DFPk8lkIGV57HJ/GmDaFJPPHSk2A4MUh2RDdnv0pgRiOTs9i3UUzf5r/M21R1p7fPkCXavo3FQAsjMQojXAB6DrUTLg7WUhqTJj6d+lKGL9fXrVICzAhUN8uTgHmo3BDMcYz1p6SBV24OSOoqJivGRj61QEqmMlcnCng5qXyzcSbz8uOFSMEk+gApkEJkZAADj5uWAB/OrmlSRm8Es4YiJSyAdM8Dkd+ppDRKYoNOUT6goklXBigAyF9AexP6fWoIpNQaea5ktD++527wuPwNX53aW8M0sjNGg/doF79yfenLIh6ZAz3NQ2bWikUzcXWP8AjxP4zLVu3inliL3Mf2VB38zcf5UqzKvzDy89eaie/eRtjkP3yO3sBTVyW4rYDIqzhQ7lcfxkZP5CrCyLuHzCqflBn3b2yO22pVGDwSce1OxNywXUv94dPWprS1lvZAkAyB95z91frVEDJJJP51Kss3k+V58ojPVA5ANFguaF1qVvpamCw/e3L8GbGSfZf84+tZHktNJ5105ds7tvUZ9T6mnBFUFgCCRyQTk07HHVv++jSaY00h6ks+9cjjHtTyrc8/rURHI5b/vo0m0bu/5mlysv2iJSsmPvcfSjYw7MT14FRbVz07UgRdw+UdKOQPaImEZ7qxPof/10oU5J5/LtUIRcfdFII0/uL+VHIHtCwQc5IyCO2c01Rke/bFQiNP7i/lQEXH3R+XvRyC9oS4znPJ9zRtI6lSfTP+IphVcdBQVXB+UU+QPaDzx1cD/gX/1qYxXP3kB9MigqApGBRjpRyh7QAU7sg+mM/nQ3l8ncuMdMrSnqPrQaOUXOMwud29Mj6Uvflw3/AAL/AOtTj0o7inyi5yMIp58zHYA07y0AIEvXjmnHqKD2+tHKHMNIUc7z+ZpcKWA34HfqacelB6ijlDnGlUC4Hze+DTmCY9T64IoNB6Ucoc40LGo4DA+4NKWGAcufwPFLSfw0coc7AkZ4Vx9Rml3jAOxiR32gUppB0FHKHOxA5ByqyDnoMf40eZjJ2SbuvUf40o6H60nc0cqDnZp22qw21o0dvDKZccvIByfz/SqJmDks75YnJLdSaiTjP0oxVLQzepvWTo1tEqOrELyAwJHNT1xZuHguS8TlWU43DgitiHXJlBM8KSrjjYdrf4UEm6entRuxVCLV7GXG6Uwk9pV28+melXVZWG5WVge4ORQAZozS0UAOBGOKTj60lFACnOBjimkH0paM0AN2nvS8UuaSgABFKCKTAowPegB26l3E03j0o+goAduozTeaXmgAyaWk5o5oAXn8KUGm5OMUc0ALkil3DFN5ox7UDFyKCfekNJQIC1GaKKAEzTiw6U3FIQKAHBgDQWU03FGB3oAXcDS5FN/CigAzRRSUABNJS0YoASilxSHimIKBwaKSgANJilooATGKTFOwfQ0YI5IoENwPSjb7U7PtS9aLjseZUtdB/ZtjjmBc/wC8f8af/ZllniBD/wACP+NY8yOrkZzmM1oDRZyB++jBPYqa0hplkG/1K/iT/jUwjiiUR7CEPYAnH4ik5dhqHcyP7Euc/wCsgI9dx/wo/sW6/vwn/gR/wrcAVcDP6k01djnf3HHOVo5mPkRif2Jd4+/D/wB9H/Cm/wBjXecHygPXcf8ACt5/LZSG3Ef7Of6UoVFGMn8Sf60czDkRzE8E9nujlQhX6MPumo0lCZBQMD74rp3jgnDKSx7EZOPyqCXT7EIfMjRB/eztIp8xLh2MqPVHRAohGR33f/Wp7aqzgq8CkH0c5qSbQ5F+aCRXXPRuCKiGjXJOA8JPpvOf5VV0TysgEMt7IzW8RO0DILDiiTT71FLNbyEDrg7v5Vq2OntaZaWRAT1IyCPxrQRNn8TN7mpcilC5ymyTOPLcH6GrMCXaszG2mlUj0JxXSruYnLF/cgf0pMfMAH2+2KXOP2ZiRSwxttul8ok8B1IA/E1c8mFgGVFIPQir0ke9SrbGBH8S1QbSmi+ezm8pu6H7h/CmpIl07bFW8AiZQuFDDvVRichUOc+hqzcTOrKl7F5LA43gZRvxpjK4wY2DKf4gODVmLVhQqlQCGJA69BmmDah25yfbg07O0fvTn6cUgmQHnBJ6YpEikgZYjHrg5pnnAuFQDHcmnrbm4xhsD+83SklVLU7Yn3nu+MflQMJ4d75BO3oe2KfbKg3bFycdWPBqSyeeRXPyBiPleTJ/KnzzbyPtKb+7EHGfyoGNRWlBDKpbI5A4FHmLG2XCNgYwOn1z61DLcPK21IsAenAxSraGRQ7sBngYPFAETT7iSTn6nk0mGmXJwB2AHNWIbMDcZCwHZcUS4iYMrDG0HI9aLgQJEin5jtA7dSakM3IUKAPQdaikZ3ckrn3z1qPZzlBjHXJoEWTJt5BBx0yTxQdQdAVwGz13cioMr0Zcn60JGJSxjXBQZOTxiiwy/HcxyW2TEpwcYXioiqBS2FAx8pbJP41GhbadrgZ7Y5FK0ojBUsC3QkCgBXclBHyxzlitROBs/uH8+KaGxGSrA8596jZy5+YDFAhzAE5JLL0BzUYcg96XAP0olYEgLwKoYdRgnHfNDfKduc/Smq2CKUNzQAuCw+VTgeppz/KgXr34poxnmjrxyRmgAVgo6dacG8xxuGAPSmkDOAD7U7cSuNqnv7k0ALJMSpXHHbjFDFwqHjleKk2KQeNrcn5j/SmqmGVuw/SgCEI5bAU5+lWY1WNSucvjJpS4JY4yy8g4/SkKHC/IQcdaYERznngVJATuPf0pgxgluAvUnpToy8TZCYHUHGaTYyZ+gLcHOQSKqsx8zIOD14q0kb3jDtjqT1qxDbmLLApFjuSC5/PpSuBCYJUgaTyny4G4Acj0z6VBuwjBm464H9amN9IGEcLFh/dyWqtJkMQ6tuJycimmAFhnB5XPrQhyCvOcgLg00qzfKASR2Ap8aSbigjYs3IAU5oAQ85784pEGSw3BcDOTVpdOdWCzHaSeVUgkfX0qysMSIEiQEHg/Lnd9Sf6UrhYpR2szKz7MDHB4Of14+tRSxtEcOMHPsc1qSzxxQjAG0DG7JyT7AcfjVIRNNITvXOO56e1O/cBj4KhtvPTHH41G8LMwLyDb6jnn0qeWN+ML8o5JNVy205dtw7Adj+NQIGkXAjVcL0qIjnrk1KsS7vmfbnp3PtQ6BCPmUnviqQyMJ1yORTiQAPzpVIIP86mht2mdUSLe8nyqM4Ofxp7ARvKxIxyO2MCp7aONg7SLJJn5VCnv7+1RG1mid43jw6Eq2WGP581cW3xbN5SFZCPnfccEemKLgVLiQiX923yj0PBqxpH+vkP/AEzbv7iqmwyLvAO3POB0q/p0LhnZkYJtO0suM9KTBGm8sZZkDrvUZIzyKA2e9VAo/tKYY/5ZCpNg9KRRKD8o5/WqDMBOMkD5at7B5f3R+VUXVVVmxggdR170xFxXXJ+YfnTg65PzD86owyB41ZZJD1647Y/xqdV4c75MD0Iz1p3AsqQScEGnDp+FEcKGEcEk9z1qhfoiSqNgPTjJHr6UrjsXv4evb1oJG3qOnrWf5UZmQbFBwp6n/Gq8SxpGx8lM/Lxlv8adxGySMjkfnSb03ffTp/eFRW8StBGdoUEdBWRtgE0y/Z48qjHcS3p9aVx2NvzE/vp0/vCgOmfvr0/vCsAlPsu5YYvvn+96D3qzEE/tCBfIjBKqd3OfufWi4jWMsaj5pEH1YCkFxDx++i/77FVdSjRbUMyK+DwGzj07VmSyII4SIIhlCcc/3mHr7UXCxuiaE8ebHn03ClEiY++vX196x0kXz7jEUR2rJ1B7Z96vaYRNbMxjSPDkYQYHQf40XCxYe5gU7WniB9C4BoNzAcgTxZ9N4rOuCq6msXkxNvYZLLk9arGUi4mHlRDAc/6sehp3A2mubfaT58X/AH2KessbAMsisPUHNYSTEW7sYYT+8UDMYx0atiyUPawttVdwzhRgdaVwsKbq337fPjyDjG6g3lrjIuI8Dr81Zztsu3QRQlSGYEoM/dJzmqpeRUcbYhnbz5a/4U7hY2mvbQAE3MQB6c1IZY+vmDGOvNYT3DpZxHyombL5JiU9MegrcZB5J4/h/pSuFhDc24GfOTA6+1NN5bYB89MZ61li6JW5BjhAVcjEYz95R/Wk87fbblii+/jhR6fSncDWN3bbQfPTB6HNSeanB3cfQ1iyTlYYAscfzIT8yA/xMP6VtsigH2BpNhYr/wBoWZOBcqT6bW7fhTvt1tg4mB/4C3+FZ0UkjPN8kexFcAiNQc4OO1RiUeXIPmGCoPyj3/wouI1G1G0VdxmwDx90/wCFPjuIpYleNiykcHBrJ82WOxRkdTmRudgPYeorWthutYWbG5kBOBjkii40iN9Ss1kMbTYcHBGxuv5Uf2laA7fN5Gc/Ke3XtVN5XGqrECNhkUEbR3IzVJZX89juPIc4/wCAmi4WNiPUrR922QnaMn5SMDNSxXMUwZoyWA4yKx7SeVI7hhI3yoMZ7fMBWppTyTW7tK5c78AkDpgUXCxOjFiQFP404Btw+U9ad06CnBsMODTuJowWkV5HEi4O4/N0qbeRHtBJ5zgHjNRxHfIxUqeMkN0pjOyuwVM9sYqbkkhnfcUc8ehq3aX0tuhWGWRRndhTjn6Vno3nNtb5SvY1KxCAtnkDpTuI27bxDL8/nwiRiRtwwQfyrWg1O0mRWMoiYnG2Q4Of61xofK7qmSbERUg7cH6j6UXA7fp14orkrTWLuAYExkXHSQbv/wBVaL6/tiLbF8zHC4OD+NVuBt0Vm/2mxjWQKgVsEHnnNNh1KWaFXAQZ68d6dhXNSis5r+bjhF/DOaab6c9HA+iinysLo06P0FY5uJz1mf8APFNYs5yxLe5OafKLmNczRL1lQf8AAhR9pg/57R/99VjhaXFHKHMa4uYP+eyfnS/aIP8AntH/AN9CsfApCaOUOY2ftEH/AD2j/OlSWKU4jdWPoKxKXrRyhzG7ggdDRz6ViBnHR2H0Y0b37yP/AN9Glyhc280h468VjefMBxNJ/wB9Gomy5yxLH1JzRyhzG20sS/elQfVhSqyt91g30OawtoFKjMhzGzKfUHFPlDmN2lAJ7GsX7VPg/vn/ADqNnZ/vuzfViaOUOY2nmijOJJUX2JqP7ZbE4Ew/75P+FY1LRyi5jY+123Tzl/I/4UouID0mj/76rGzSGnyhzG4JYj0lQ/8AAhSGeFTgzRj/AIEKxPwozS5Q5jXa9tl/5a5+ik0038HYsf8AgNZWaUNinyhc1Pt8QH3JD+A/xpDqEeOI3z+FZhak3UcoXNE6h6Q/m3/1qYb+U9FQfgao7zRvPrRyoLlv7bP/AHl+m0U77dL3EZ/CqO40u6iwrlz7dL6IPwP+NMN1Mx/1hH04qvmk30WC5MZGb7zsfqabnNR76N9MB5pMkdMj6Um4GjNFgKxufRJP0/xpvnAjlJP0/wAaz01OJ3CLHJk9On+NTfaQc/I/HsK5eVHX7RloXC9Nkn4gf40ouE/uPn2A/wAapfaUIJCuQPanJOHyVVvTmjlQc7LouEA+62fcD/Gk+0pn/VsPfj/GqvmH+41NkuFjQuyPgdcCjlQ+dl03K/8APJz+IpRdp/zycfj/APXrM/tCLaH2yYJx0qbzxjOxyPwo5UHOy79pT/nm+Pwo+0oBxG/4f/rrMk1COKQq0cmfbH+NNGqQk48uTn6f40+VB7Rmp56ZGEP4r/8AXoEsZfJjP1C4/rWYdUgBI2SEjqMCpINQSbdsikGOTkilyh7RmiZoyCCrEehWlE0QGArY+hqh9tjwTskIzjpT0uldQwjfB+lHKg9oy0JowSdnJ77cU7z48jIY4Pdc4qobgf3G/SmS3iQruaOTGccYo5UHOy+08RXox9gOtIs8IAwCo9NtUVvUYKQknzDI4H+NONwAD+7f9KOUftGXDLbEtmI89Tt61mz2ECt5llO0LHrGUJU/4VJ9qUAHY/P0pfO/6Zt+lNKxLlcpFLh/lkt2znGVYbT+FRSQCN9u7J+mK0vOGeY2/SqUoEtwXCPtB+8OmfSmZsZ84yiyKdx78VP9mCwl7hSkmeKGKoD13dmzkikaSR0w4eU9t+OP60XEKksgidIySr+oGBj0zUcUDs4JRnYnjJ4qEtNK+Fz6cDGKkLGPahbzJPrkCkIuSAR26ofLBJJYBe1VWlxhVQBR021HPIScOSM9cVGCFHy8nHWgC1JeSsm3Hy+i1ULEks4P0ppwTksAfzowzLk/dHqadhjgwJ67F9qkDIFwvGeueTUTuw+XH44pmGx060ADcn5SSPep40ypBY89l5pgQgjHHHNWYyBGVHBb1JAoAR38uLaWPA+77VV4L5UEZ96mkQ9SC/GKVLZnj4jCN2LGgCHJ5G3H0pNjDnGe/BqVLfPO7IB5oKt5hTaMAZJHpTuA0KrLukbj0ApXEKqPlz7f/XqI5d8D6U9Y2JPHA7gUgARiRflGG64zxT5oGiijZmQg8fKeh96UIB82Dk9AO1MmUhVDIVOfSqQAFyo9+w60wgqxBGKd5owABjHHFABILY6dvWmAhb8x+lJuOc96VF3Mc9qcybQentSuMXrgFwGHTJzTvLYA9/dTxTUUHB98DtUwkGcZxipbER8hPv4Ip8IefcqAEY5JPSlKo8nzyrz2xyf8KnRlI8pF+UjG0HrRcZE7qFESEbO5HeiCXZKquS0e7OxeSTTlsyZBJcOsUZO0DOD/ACqZrezaFXjcIFDEhzkt6fjTEasFjbHe8MbHePvK3T/CkbTVjZmhmkEhHJbBB/SseG8EIjG12JOMdzWsiyqxkQsFx0J5H1FJlEQi8g75drOB1HX603cEYfLvJ9BTbqV9g9CcnJz+tUDdqCVGWYHBBPWsm30Fc0FbfKVAX14pzTLHwjHaO3Y1XQjazFii46etQpzIzbDKewJAX34600x3JgjzscKcgdFxx+FTPCbdAFkVR94k4Lfl/wDqqlHe4a4ZIVDKuBtzn6c0y4uGmgIaLY2QT3P8qpBcSe4ZX/cygnIy7KDk0OxUFkKln5JHQ+tVYiGkAdsKDyTUkivKVKhj6e1UxETSgZ+ckenSmYGeec08RAnnGen40j8KoLKfbv8ArQIcMhN2MgdSPSmAF2IjyxPbvVmJWOSwC5GAW44qZ5dhJB3bRw+P60XAhNqiBRM+1iOgwTSTSPJGFf7p4VQBn24pXliMQAjLTEfeByvr09e1NEwKpwA2OSeKoYRSSRJtCZQ/KyNxn2GORTo5HKmHPfd1yB7g1GgDzKZUYI5xkGrKqkMhCtuULg59fpjmpYDGCRsE3FiQT0xzVyz8zzPm3+W8RZQ3OOe1Q+SrQ+a4xk42sMkgfyFT2gupWeSUssKoVVegFAIuFYiThU3459cVEFG3pUewf2pL1z5Pr9KkVeOp/OkUJtFUpFJ3IDjd3q9t9z+dUTxN3P40xCJZEIFWZlAJOQOecf4VMlq6u5+0OQ/UHp1zUqZyflp43ZPy1QEluXSEru3bcAEjmop4PPkDuxGMcCpYzhXzx0pR1PB/KlYCD7MCQdx+XpTBYoVIZmIP07VaHfg/lSgH0P5UwI0QpGqqxAXgVX/s+LLNltzjaTntVvt3/KlJ+v5GgCl/ZkIQJufGc9f8+lSrZxrKkgzvUAA59BirB7dfyo79/wAjQBDNbiddkjEr6CoG0yBtoO8BRgYPuT/WruRz1/I0AjJ5/SgCounQq8jfMS4IbJ9etTQwLAhSMlVzn15qXPX/AAozwaAIBbJ5omPMmcgntTPsEJySGJIwfmPSrXb/AOtQOnegCr9hhaMIUyuQcZPWpo08uNFThVGAKkHQf4UnYf4UAVzZxEliMsQVJJ5weP603+z4Qu3aSPcmrZNITQBWNjBsCmPIXOMnpU5UlSuSARjinE8UdxQBV/s+3CuAhHmcMdx55z/MULp8KJtXcFznr3q0SOKCw9RQIrtZQlVDLu2jAyffP9anZWIxuPP0pxIxQeooArfYYAG+T7wKsc8kHrQbC3KkFDjj+L0//XVkkUEjHWiwECWcSIEC/LnODg/09qkClVAUkADAHH+FPyPWkz8tAEQtow+/aC+c7jjOaYNPtuvl44x1PcYqzuHqKAwwORQBXSxgRWCpgNwR1B596liQQqUjAVc5wMU8HijI55oAcM7QT3oJwCcdvWgkBV57UyVwsTnPRSf0pAYcZO5VCEgDuDSlmTLMvJHGR2p4uG8vd83HemiVZFIk5xzjNRdkgs6tIAwUZ4yBzTXkzOVXkYxg1AT+8JTOM96crYcN3J9aYFgtwcHGRSGYK4A6etRyucnHI9PSomIJyOPYUwLZbO3HIpsjghVHBz1NMhdTnauPqailJ35xtHtQBeE7eQEUsQD061LFeNFCEXIJbdz/ACqgpyq4Iz7GiR9rDHbg07sVjUvLxj5ZT5SCGIpYtQCmNWUgc7vqTWXPJuwc8txyelORkViWIyvrzT52hWOgFzHlhnBHY05JUdmVWBK8HmsFJSytxgE4FTWVz5E8m5e2Md6pT7isblFZ9tfPNMqkDa3GAOlX6u4hc0daTNGaAFAopM0Z/GgBaKARnJ5FNzQApA96TAzRmkJFAC4pCPejNGaYgwPWjApM0oGf4gPrQAhH0oxS8d2x9BT8IOpY++OKVx2I9po2+9OzGT0IppPPHT3ouFg2+9GKTNGadxCgUYFJnNHNFwDb70hBo5x1pfxouFhuMUc07nGc0ZNFwsNpDTs+1AouAmDRg0uaM0AJijFLmkyKAF4opM0ZoA5OJtsqt6EVro6NIVDdaqf2VL189PwU1ZjtGRw5kBwc9KwOganSQbT7ce9SW33nBBHcZFTgA/wj8qdtA6AflQAgFR3KbraRe5U1NRSAw1jkNsy+W5IcEfKfQ1pxkNB7jrVjA9B+VMk+62KYGTfMpuM9OMGoCjKwO0+taBtVuWL+aynOMACpf7PQptMjnjGeKYjLdT57ttO05wcVNYyBHYnOCvYVeGnptC+Y2Bx0pqabGhyJXz+FADY5AQ+0KRwfmANWbaXMbApGMeigVCbfyMMjse3zcinCSTJztIx02D/CpKJ2wCcflVe6+eDAUE5HWpioc5GN2OhA5pnljJI2q3rtH+FAiODIjBKruUegq2ZOGwEOP9kVXCvkgnt6Cp1J9cfTigCFtxUfLz7fWpwKdRTAYwGfwNUiQBtaRj7A1eb7y1kS+Ysj84UMf50mJk3zsAsOOfccVbgtTGym5Cs/3lU/dH1PeqMcjOrYVeflyeKnJSOHaSdzH8Bj0oELqN0ryKq5KhcYHFUw7dlwPbrSsuH5Bc9ge9NDbuFULTATLMOT+JoVSTgdv1p7CQ8dc+nSkQ4GO/cUAKIc8+9TALu6dvSgfrTQ3zE+nrUiFIXfgDn1pSQrjA60Fm42j6mosFieeAaAJgOopxGO2cVCCVYeg60hk+bnp6UASA4bgYB6U7OQO+DTe/XjtTAcE560gHq2D93ANKCDyB360wZEfPHrmmo4HTOOg9TQA4RJnI4HtSO7EDAx7VKdwQ/IAT2JxUQ2EAnBIHGaLgMjbA5zjOKsCUp8vb1NNG1125xx1FNIIOc5wMUAOOJWVGCbiccDnFKI0RijktjuvFO3lV/dkrnAJFRE5Jx160AOlEaKdgwSepPSkRVKhiNyjrgc00cptbmhVXGP71MYm8uzbTyR0603lc7hx6in7gi9B14yKOGUk9B0pACMhQHGT3p8TBWyrZP8qZ/yzBOMHpSrExyyMOfbmgCKZysm5n3HruNSRxyM25UZY+7HgVajZB8rIj4PUjJqW5kV8jLLkYAIwB+FHOMWFVVAfMztGRx0/wDr1MHQRv8AKy4yQTn+tQWEogZt0rbX4ylOvZUMJCMzHPzZJNQwFBb5W6DtznNROURuVIx1zkVCtwUhVtwJAwB/Wo1uGJD4AHpu6mp5WIsGQMvcDvjpUKyFJDjt6VHLIxB+UEnGSPWoVLsTkkYq1HQC0XjVdwDKx7jgE0gl3lctg9CAeppyrvCqxypGDkYzViO2jQkgvv74IOPwpOSQFZ440wgifd6g8D+dNWOQyNu5YjoMmrL7kU7VkYDnJpFLODgke2OvtS5wIJVGwcbT78URFgGz1AyOKteUgO9i27uMmmGUchG2Afwn1o5hEEjkgheWXPPtUKlw67e/TbyDWgsnyjc+QfXtTGYNvPTjsKalYZTaYvlMjPpxxTolliG4jCkZxkfNU08giVQ4Vs8//Wqszl23bimewPGPaqUrgTGcGMqFAyMAn09sU2KQAs23LY+8e3NRqQudrPk9MCmqSJF554xke9MDSO2SIb9x2jOKmtbhplaPaFRFJBHr3qMyB5AQyhfQDmpYW3SMEUqNp56g0kyiy0S7vMHDkYLYGSKjXOOtSF8sU8xNwGduOf51Em7b94fl/wDXqhi8461ScZ8zPPNXPm9R+VUpAWkZSxAJ5xQBT83daqwXadxHLsewqZCjyThgSACcBmHQ1MtjCVCYYKOcZ/z6VKlnEHY5f5gQeetUItWAQ2cRVcAg9Tk9TVfUmWORWKscAcK209fWnmX7HZyOg3LGBhSfVh/jWXdagbpwzxbQBjAb3+lIpK5ZZ0ae3wJgCEOPO9T9OarQPHJDIWNwoGDkTk9/933pn2pdyN5bfJjA3+hz6VHHNHGrKI2wwx98eufSgfKzft44jZRspZhsyCzZJ/HFUVSJI5W8y5+Ve8vHUDjj3qGPVTHCIlh+UDA+f/61QC7G1wUclxgkvx1B6Y9qA5WSzy7IUINywO7kT/T296vQTRSXwh/fbsd3BX7uemKyTMhjCbXAGe474/wqxHfRRz+cIX34x94emPSgXKzR1FUigDl5lAP/ACybBPQVnSXKL5W2W8wy55lGfvEc8Ut3qK3UYjeN1XvgjPb/AAqq7RMY8GQBFAwQDnkn196A5WXUnRpbkGa7ARWbiQcYI6Ve04pNal1aZhuI/etk9qxUkjVpmJkPmqV4UcZIPrVqz1CO0g8pUkcZJyQB/WgOVliRoxqIiaa6BZwAEcBeuKgW7U+dg3OVXP8Arc/xAcce9Rfa4jd/aGWTduyAACODn1qujxosgDSAuAM7BxyD/e9qYWZfLqLVXNzeKd7Dh8k8D6VqBALcHcxITOSeelYCywiFELSfKzNkIOcgD19qvHV4vLKBJPu45A/xpBZj/tEZjnAmugyKepXAwQOKhFyPsxc3F0fnxncM9Kq+fEEmG5yZQR9wccg9c1GJEEAjy2d27O32x60BZmpHOhMCefdbnUH+Eg5Yjmr00f7p8OwOOCD0rEjuYUeJiZCYwoxsHYk+tXH1eJo2ULJk/wCzQFmQrM32eZxe3RKgYJUdyOnNNa7k+zxt9ruMl2GQo5wF9/eq4ljWGRFlJ3leDGQODTd6GNFD4Ksx6HuB/hQHKaP2tVaBGubgtIinhFwcnvzWlJHhW+Zsj3rn2eFpoJBNgRqikbD2rVTUY7hjHFuZyCQMY/nQKxELpZIJmS6nyqjBaNRj5gPX3qEXU32dnN3MSGAz5a56H3pEsJo4ZU3IxcAAdO4P9KDYz+TsAUHfuOG9qYDjNI0cbG/uFLKTxEDnBx61qpF8qguxOBye9ZaWkojjUgZVCpyfVif61omVsHCN04o1AprcZ3KLqbcobjyxjgE9c1XjvJfLmLXk52KDzEox8wHrUi2kql2wPmVhgZzkjFQmxudsgKZ3ADr75/pQImhvP9HaSS8lHzhQTCD1BOMA1o2xDwK+9pM87iu0/lWStjObcJtCkSh+c8jFatsfKtkjbJZRg4BoAkJCkDPb1qOaRFhdn5UKSfpT2PzfhUNzJst5GGCQOARkUCKks8FzH0kCgclTn+lQlYgWKhyo/iCZwfzp1tdRIh81WDMeCFG0fUDmgT227abWHDDO4ZOPqDSsAuY5INnmEDpnGP61ALB5DuWcEAddppLkLDJsVQF9n3Z/wqNZNrEY6np1x+FCjYBjqFZuSdv97qaJHi2gRo27HJb1p77ckgg7hUWOcU7CCE/K/KggZGe9Rlsk5NW4BGJVZ2wM9RVkadFLMwEwCY6jnBoHYoQOEZSe/cU95RLgAYxyahbl+DkA8Gj7rMDSsIv22JIuinB5BFL9mj+Zn3KD6Hj+VU4JSpIzgGryNhCC2c/w4rN3TJHK4XKrGAO2F60juxjfALd+nSmYVVLq56/l+NLIydHOeOfX86SYBasYnWQuFx7ZxWg2pLtB2qAf0rGmT92XR8qTnk4qLzD5e3PetlJhY6P7chmjAQAFSc56nIxUrXGeFX681zXnsWRsnitP7YSVY8DvVqRLua3nqY8FFBz1xz+dM+0YbGcZ7Cst7/bGWC5bHHvzU4uFLoCwG8ZFO4F4yrjlcn1NJvTHIwareYMsA3T1pHfHUgH0zzTuItF4/U00sM5X9ahKOhCuSD1PenbQV/1iA/Wi47Dy3OcilD89Rn6VWMi5xuHH40obIPl5J9KLiLRkQjBAz9MUB1B+7xj0qqSythgw9itBdt2AGbFAy35qg8Kv/fINLvA5YdfVRVR2bHbnvmoiWO4kmgLl8SR4x81BdB1DVTV2jbO48dcUpmfnAP50BctAqD90/iKUSION2O3QVVM7BR85z9aPOO0Fh+OKQXLfmKR3IP50hkQLg/hVITqSfmoEhZWAc/0oC5dRl5OSMehpTIhbluvrVJG287xjNJvkcEtzjpQFy/5kef4T+FIWi9P1qgWPek3HuMUBcvlou+PzoPlY4PFUN3OP1pfMOODmmFy6oTPFDBO/T61RMj0hkfB64oC5fj8sOMsmD3bkClLRGQhdo/3elZ3nEJ1zSGY8n+tAXRqHAOMnH1ppWNvY1SEjbfvdRzk0pmZQOaQ7orG9tP8An4j/AFP9KetxDIuUcMOmQK59V3HFXrJ1W3cMwGG9azNS+0yRttdsHsDR58YcJk7icYxVW9K7Y3yMHoc0Suvmo2RkkH8xQBoUlKKDQBXF0hnMID7gdvTilWRZd23PHqKrSqU1EuFODhsgcVLCQsrjkA9Ce/NMCMzi3LFlJHXilGqRE4EMn5ikuMYZWGcqazPfH60gNVtTjXH7p+fcUwaqhfaIG64+/wD/AFqqRQPcRZQqNp5yajaJlmZCRkHGe1AGjLefOsflYyeu6mwT+a2Nu3j1zUMoZZ0DAZ4IPYinREpLk4A9hQFy3nhfpTg4PD/99VHvUoOe+KaWwcdaQB58iuEkRQexByDx2qeGTfGjHGWHaqsTuBtkXcuf8/jU0QESIFfIHAPQ0xjI7yR2K7VBEgX8MH/CrUbFkBPWqxt3d3cSZJYH5ucYz/jVmFWRNrEEjuKBCv2+tZU6F7t0RMsT2NazdKrSW6NI8jE9OgbGKBMz8OpUAHHuKc7tIx3nKqM1NI8SJ0z/ALo4phEfQo2z+dIRHvDA8bB22ilCbgcNhsZJPFEqruXy+B/d/wDr1MsAdAHcMcfiKHoALcP9jWDfuRSSMimcDaSvPvSvGY41UShlyePeon+6pHuKAHK3OM4zSch8GoQ2DUhXGGH3T+VADxMS2Avy9MUco2B65qKLlzxlu1TFhnsDjnHWkAmQwHr3xUTDaw6c84p3zK/Xbn3p2wMBksT3PFAAs2QQfwpXx3PHWmeT/td6CflPHegBzNnJAJJ4od1QBVUD1Hv+dNiO7IPakyHBJ7HHFADiWKZwSPWhV4OeB/OgLgYaiRweMD0oAlIOB296NuMgkYPvUKvgYySR0waDJjvmlYCSMlVZd3Q9M03O2Ttz1z2qQ7ZFHSopuHXA596AHO5DduO9MVsN0x9Kjcknk5oBIBxx+NVYY5nAAHUe45pUb5hx1oiGMuQCBwRjNNY7XYLwM8CgRYI3hQidvwp6o4YEM20Dgg96YHzHjOOO1NVwQcdRUMCVpmVvmwF/nTvPYc7PlPTJ/wAaicD92zDO7jA70yWTdIdq7fpStcC2GzyigZGQQO9RXBCJgNknrjmkilXYu4KB3z60j7CSwcbR0EYpLRgRoG24JYenP9KA3yYU5A4GacAqkuXzn9KiDD5snIxVbgOBJPORSpKwP3QR6VGmWbb3PApyxSgkbSD6U7AWLaZVfJ3FewzzV1phKDslwR/s8fSqNv8Auo2eRcNnHNTRXDHOyPCDrt6E1jKN2BMp3AksGU9iuBTTKA27pjuOlVZp/MI2568ALg0kTMY2yMA/3h1o5dAJbh8KxLEjrnGKjjUnD98jC9TilaZVjIkXOex6VCs/YoCB0OelWkBZD5CYBz0yaCwTdnnI5Hcc1AZC43HHsM1EGxuOBmnygWXH2hQFOH/ukE+tVvKJBORxx1756UCdlB28CljSWQkKxPfJ6VSVhjUbBwcEehqUyLGwkWNQDx1HH0pxgB+UsTJ6H1/GongdWAwXA68YoumAol4XnkdfWtSwk3hsP26f1rNeMtKApG30Xpj61o2RiEmxFGcHvz0pPcESn/kKA4GTCe/vUiE46D86l2JuEnljfjG7vj0qJM88VRQc+1UnJ80scAAnJq7k+lVD1myBjP8AWgB6TRnkSxkcc5FSeauT86fnWTHN/opzHGSWxxGPSp0kDSSDyomG08FB6VQi5eNu0265BGEwR/vCsOums0jlso1aNChHK4+Xr6VU1O2totriFUAHPlqPUf40jSMkkYdLWi0EBaAhXCvjI2D+9j1qGOGCRZfmcbADnyx6gevvSK50U6Wty0062lto32byc/MwwTz6A1QW2hxNlySi5x5fTkd889aB86KVFW/JhMaHJyzEf6v2H+171PHp8TXQQyZXrtCkds9aA5kZtJWre6ZDCisj+WCeS2W/SoPscStEpmDbgDkK3OTQHOilRVoW0TNMonjHlrnLB8DkDnj3q1aaZDPAH87fyRmMnH6igOdGXSVeNiouGj8+IYPQsd2PyqJbeIozG4jwMdA3f8KA50V6KsmyYxI6SwHdn70mP5irzaPGIy3mPuAzjIxn8qA5kZFFWhZNskZniGwAnEynuBz6U02yiJXDoSSRjzVxxj/GgOZFalq6NPkaRFCnDbfmEinGcdvxqSfSWihZ1k3EdAQBn8aA5kZ1FTG0mWMu6oACAP3i89ff2pjxMiqTtO4E/fX1I9fagOZDKu6QM34PojVBLaTxKzNE2wfx8YqTTpvJus+WzkqVAU4P+eKaBu6N3uKXFQNPIqBzaXA5xjjPQ8003TcH7Lc/TaDVGBZPSjHNV2uJA4X7JdHpz5fHNTvlQSVY49KAAgY6ClwPSoWuMRs5huABjrF70gug0e4Rz4zjBj5oAnA4FAA9BUK3CFA22YA5/wCWZPT6VYCEqD680ANf75qvfvi0fn0H61O/MhqK4lMMRZcZPGTzSAxlYbcZpyYA65q3Mv3fOtBhuRJGOMH6VDdJDAgMZcsemSMUAQeZ+7K5yDxzUWT/AA5z7Vejs7eTafOlwwBP7vgHFRy2sUTkJPu+q4/rRcREVBbGSSBTFIXDN68UsitGSuQxPcCnMpI2+2PpU8whoZVY5AZc8AmtS2nh84QooIK8Hk5rOiSJHUvznjBo3bbkMjY2nii47jri2jDNsfHse1I9uXjG3lv4R61E7F8seaQSMu08grzRqISEMCdoO4VOpDbmJIHXGatvaicJOrAEjJ+WqEo2TMmenBOKW4NEtrJuZ0ODu9acYkjO1kQ98b+lVYjtnXBzn0q9G45ZmUqTgISKmWhI/wAsOoUxlh6dagmsV2lopNxJ4FWCxJyEy3Iz2pRtBRgdpA+6ecfjUczQzPNvNFJkJkKevY1NLlYg+xsHv2FTm4VnId8HHXjmorlZQmA2F6dflIq1JsCJAXTCAsw9BSGQt5fHK4FRwuFkBLc5qe5AwrDG0+la3Asx3rrA68bmPPHPAH+Bpl1K13Kp4A244H51EB8gJ447mkDeXHzwRyBTuBee7X7PCIYirLneWbOT7elWYr+0UZIZWwcgDPTpWKZGMZ7DNRq/r9KBmy15C4UuI+2SqkEd/WpI77TgHby5F2jKnd146dPWsRXIU9cUzJ2ketFwRqWeoR+XGJ1ZmAOcE5PNFrfQvNctKjBDgqA33fb3rJztbg0qNtDe9AHQvdWw2KHl+fk5bIA65qJWR5HHnIoAz83GeKxUfC479KHc7sUxbmwSoiMjTAxhtuQKQyJFsdZhhlyA65yOnv6VmDJ+Uk9c4pWBx8zewouLQ1YCZZmRFBIPZhj+VOUhkDBgd+QABnkdayVZ0berEN6g80iMylQjFSCcEHp60BoagfewRQpY8gEc8VII33OqRgsgBYAjIBrJ3MuMM3HHHakLyHd87fP1560XCyNEyKu4Mn3SAQR0J6VJ9oXGTGny+xrIYsx5zn3p/nMCMnIFAjUe5QgAxIN3TimecueI1Jz2FUELTzKi43MeMnitIW779nmwh8ZwX/8ArUCFWSMnDoqj1xSu0GQAg2jjjj86abV12AlCXOBgnr+P1pv2dkJaVWVQcEqyn9M0XGOD7cgKMf7opjSLn7oApkpCHbEWcf7eAadE9tsY3MrQsOmI94P69aVxDiSACVPPTApxAkUbIyCOp3DFMZ7RlPlXEj4ODmLGP1pwS2RGIvGlYD7qxED6ZJp3HYYzEcEdPehXAXLLx2yKHgYx+YC+09tmB/OiIbAVOcHvtBxRcVjLjsbgdUA+rCpI7G4UtkIMkH71ahKqOWUfU4pvmxZx5sf/AH0Kk2IYotkao+CR6VKET+7Q7L1DAj1pA6Yzu49aYDxgDiikVlZcqcj1p1IBuB6CkOPSlZgvYn6VBJdIjBSjfN0oAjlUNIqt0bIyPwpq6ZAOd0p/4F/9anzKS6MBk5zUX9qKBjyGP1Yf4UATx2whJ8vcQeuTR9iiZmdgdx681H9vJBIh7Z+9UT6lKvIiT8STQBZe0h2/dJK/dJY1CAw5DEfSgXkrW3m7UznGOaZ57FEPy89eKTGWBgoQ+48jnPIpChA6ll9c04fdP0BpAdpyPxHY0AN8oVNGuF/GoHEjPuic47p3HuPWltpC28kk9DzQBbGcUvNZ900n2lArsFYYwD3qeybcgJJOVB5piLLDKnmrNoA0bZXODnp7VWPSoiXAGx9oxyMdaHqUnZl6X7ODwgYdwF4P41TmaGSTYYwNvIHNQyTEsgZ8g9ccChpFVG246dqErCcrj/s0LEOuQRxkGopbeQ8o4OOfelt5DgjrUpkXGScCiyZBRmcAqrDEmeRgACopQPLGHDYPYHilvwBIpBJyMnJpcKEGSCeOM8UtgK9OLfu2HQ/zp0qbQCDx6elIEVkOWwaBjM85p7MC3A/Om7Pl3flTvLZunH1NADVIJ649qk3GPoDz1zTHiK4I6UFiy43dKBDxISecfQUpQEnA4qJQWYKOSTwKlyyjoR360gIozhmxj8akghml3eXEzgHqBx+dWbA7ZDhI8nkHbk1f+0zE4OM4zyp/xoLST3KQ0y6kwxKRHGPmbn9M1Mmjgg+bcHPoi8frVn7XKqPmKI+5zxTo7zbndbI5xkDzCP6UtTRKBT/sZc/8fDEehT/69NGiysxCTLj3BGKvJeIdv7rOfR+v6VI1/j/l3IX0Dgf0o1DlgZz6VcRj5dkgHTDYP6ioLi2nCDzIZFJPUrwPxrZF8zJxAFz0w/8A9akN7IoJ8oAeu/8A+tRqJxic6sbSthefUjoKEj3Sbc8DvW3JKX3D7NAM8HIyT+PFZU5SOd1WNUwMHaTg9+54p6mbViFjzgdBxSlt52n6CozSq21gRxQInRtiAkEDvTY2/fAI3XrkCpDBPIBuTGegLUC2KAsScjoQOD7UgEni8pUYvGyluFz8w4qLaXchWDE9ATUptwZDywOcDJHPvVhYrWEbpZWZu+xwQf0o2HYgjlubILtZUD84aNWz+YNJPM87A+WvmdykYX9BV8SQNC2xQAO0hBH5VRuJYcHyYUT3FJMRAwO0YYEnsBTVickZGR7dqsxyK0Y+QEg9qfuw2E/DHFHMIZEUjX5chmPJP8qcJivyrgsWxTMZ6ycjnpio9pebbjk/lS3AtSCOVvnIJUckYFJnEbCFV4HBHB/mTVaSVj8hPCnoaFnYFMBQV7jvS5WAsYWRh8+1hyWNTySlshXXC5z3pJpIwhJXbIRuHy9aqowzjjaOp7inuBZjcucBS3fOMg02VVcqkcRDA5IVT+YpbdmVDISQOmTjkfQ0PPx8qBEz1B/qaNmBLHCWH38464GKU2sY4ztLdN3OeKiMvlkAEFj0APP1zURlKnLEqQM4xS1EWorVVwMIzgjO45FOldEUxqoi/wCBDH0HvTBKxC5BIx0UfrTJZSi42EZHGQOlLV7jGKzcyCLBxkE9/XmrNnmddnmYdyRt9Rj2qq9wzNgLwOg6Va0zCSojBgzMRwOMY9aqw0RXNvc2q4MbhMn5gOPzo0xj9uXjsR09q6FxG8e15cAnrnvVcwxQyLsQZJPzA9ePSqTL5QEqBlTPzkZC96iRuvB60wlf7Sg9TEaehHzdevoaYgyeflNUpAGlKleCTkZq7kc/4GqUmfOZgDhTz+dAEot4DwYVx1709baAMSIlB/GolnXG7LgdOUP+FSCdNxHmEY5OV/8ArVQi1AfJVtq5A4Az0qG/SS7CqgAA65PuD/SpImDRswbKnGDjGaevU0AUjbSnygMYjx3685piWTqJBxlxjIA9QfX2rRA60AZpgQ2zNbW8cQQts75Hrn1qkLWVfNJBJkXbjIwOR7+1aWKU9qLBcyltZRGqleVYt94e3v7VY8xbe4E8x2qePXnGO1XT2qhrP/Hqn/XQfyNKxS1JLhv7QhXyPmUE5PvxTDaS74iFyECg/gafoY/0J/8Arqf/AEFa0MDngVIPRmMun3B8/KgeYm0E/wC8D/SrunQvaWoikGWDE5UHFXNo9KQgYPFAjJls7l717hUwuTweD0xVSPT7tI2UxMMgfzroSBjpQQMUwMdbe5FtGiqykbs8471qSSL5bdScVIRxSd6AMIwXCQz74Wy+AACCfvA9vpUTQy+TGpifILHGD3x/hXRHqOT+dBHI5P5mgDGiif8AtGGRoztUR/MR6KM1oXzhrKVF+ZmGAPWrJHTr+dJtGTQBz8ttKlmV8pgTIDjHbB/xqJreR4412MMIQflP95jXShRml2jP/wBagRg38eWeQxFSpChtvBHHeqkXL9M8Hp9K2dZ+WyG3gmQDj6GqekKsk8m9Q21RjcM96DRfCSlVe1VZEIyw4YY/h/8Ar1SuISmxkBK4/Lk1v+Wn91fyFIY0JHyr+VMzMtXkGpWoy23EWeuPujNa9w4W2lOeQtNMa4HH86QxKeCOPqf8aLAZMEjm3lDSuQdgHznI5/8ArVEZpVt1HmuCZW/iPoP8a2XgRxhhkZ6En/GmGzhxgxqR6c/40WAyprqeO3g23EoYoWOHIz8x/wAK6T+AdzgVSNtFjGwYHSrCM5Iy1FgI2Pzt9apakxWFNoyS/wDQ1cP3m57mq90FIQN696TdkAvmSoAFYsu0Dk+3cVTuwk1wFZQAFHzdB+FWUZtiogzjgcZqtevK0Q3IeuBxWfNcTehFby+XI4wOVI/+vUM0uZBg8g1LafvJgGG7IIIBGR+dOezj8wGNyByNrdfw4piKwkzLubp708upfGMnt71LNamJQypuYHBz9KqMHVgWQqD0yKejAWZgZPlAGPQ06MM7OQwHHVjimSFWYMpPSrEZQYWNQzYBYseBQ9EMjaFlQ4ZWHsaYqb2AGM9T6CrOPLVm3bh/u9BT0RBnYnzY6BT/AI0uYCdJsRqNrAtxgAEfhzTXKnO9R+IHPtUQlVnxtxgcZqIuXYgttI6Hr17VNmxMsC3Rn8zc2xB0AGfpUoCQcLjn5lwOeaijEl0rxIdsgAwfUDg/jVmYusAR9qug+YluR+FJ3CxSafMhKgqvT6fhSAwEEvuRzwTjIHviq4bEhzg+5oL7mIwBk+lVyisWPLRTlWjYfTH9aVD5haKXGT+lQZ2qMEnHtRGzO47kCnYANuVkOchRzyKsRMcMGUMfp2p8kpwMDkd8/pUSRuH3xoCp6gmlcBJ9pAdBgDqO1QvtHIOe+KtmPaRsG71x1FROgZtxB/PmqjICsCSp9zSoNxCjvzUj/JHtUY5796bsCDrzVXGOyrfKOAKi/DpzQOEOetI570wExld2aO1CH5TRgscZoGKBg559aQnn608YXk8gD9aY/JyBgUCJ1JO1uABTVkJyM5ppbESr3ApifrQFiYuCxxkdutODBc4GTVfdg0+Mbv4sUxWJGkY4A+vFKXGPT2qEnsPWkByeaAsTZ2sCaUqpPBx7VEzAsB2qRmAzt/GgBA+HDDqPWrAu2a7Wfy0G0YwBgfXjvVQsMAD1qUvsXC9cc5oA0DdRSgNIjFxyMSkYpIZUgnbCMd46Hk4/EVS3bQozyelPiupY7osrMSF2jDEYGfakBpPNDGm9YpVJ9HwP5UsN1FLhWMqt65yfwwtNj1NSxBeVGyBnzT39z/WppZ3iQt9pmYAZOLpD/jS1KsKJbeIBgpx03EMufr8oqQXFrM21pY0z/ekYVRW5k82SRPtJwoydwOCR6gfSrltLctEs0klw2egdMqf06UwJJLS0Ybo5I3Y/wxuD/wCy/wBaWXSI7fb5zY3DcMNuBH4CkgPnlf3aiQfMREoQke+e1GoXks0cVv5K/ICVfOTj3FAHHbR6CpLfC3EZwOGFIIpWHyxSH6KaelvcbgRBJx/smmM1skRycZxz+lVxcMtuzBVyHGR7Ef8A1qWCGUSlmQqp9T7VbEKEYI49KBDLJ99uDU9IkaJ91cU6kMjk6CqNyrHaQrZGe1aJAI5GaTCjoAKYrEJI2o3XvWM2N7YHc1tT8ITVSOwil+cySc84GKQyqko4XHUYpkoIAz61pDToAQcyH6t/9anmxt2+8hP/AAI0wM6KTFuVx1brmpVVmiXBPrxVwWduo4iH45NMeJUfCDaMcAVLYWFRmK5Kt93rimbifujP4inRLh1PfPenBQ3YK3p2NAyv83mb84P1qeMhmY7cORyexpSo/i4PvSpgMBkc0AKYFkZWcdOnNSRQRwk+Wu3PWl3Ko+Y4pfMUttyc/SmIdTUjMgIBAIz1p2adbgtIVXhiDjP0oGtWV0sZHQP5sar1+6TQuntMXZLiMjgcA9asm8RIVDyiY9C0a5Gf6VEt7dyOY0KfLk5ccH0Ayf04qLsvliRxadMCSHT0PXn3ol065YfK8X/fRH9KvmaXylBiWRj12PtGPxH9ahme7kBH2Qxr7SKc0nJofJGxm3VhcMV+VTjggOP09aBBKkHzo4UcYbPFTulyqA/ZmOOwO6khuZlUIm7eMjgc1POzOxWgKhvlZT+GabKwZwpIbnrtrTaG5nbLrEFx94xgH+VDaaGWP5kx/EQvJp3DkZkFlD88j2qVIy6hxJGAc8OcVpvpVu+MgjA6g4qKayaBnWBd9uoByeSfXHOapNMfI0UWid1jwY8yHABcfr6U1IkXcsmcIeQDwTWilqs1uzwuFk6ncQQPUH0pbW2LXERbyriFvvSNyoP1/wAaYuRmaHGWAxtB4ApGaIMGc9e27HNbLwILsPE0YWI42Io6/UUlw7Ou2DY/OWUFdx9gakr2ZnQtFEysDllJz8/3v04q0lzk56tnHAzx7n/61Q21s90zMzLG/GVbO78vSr8WmwRtvYGVh2f7v0I7/jVcyQcjIVdZl5j6jOc9eelPMquhHllSQfwxVkxp94RIuTnAUAVEYoIYnL4VSS2T2o5kP2bIN0OEG3B3YBwOtD8lhjpU6+S8J8uZSo9+fyrPltpIrl53lVlLep4B6U7olxaLSq3l4BwSeDUhG1OecDmqiTLgpncSeMdKs4lX/lmxQL97HemICPmNU7q3iZ3c79x9Of0q5KGjCyF4yrsB97OOPao5YWdVlheORW4Azgn6Umx8rMpl2g4hY+5BpsW0MDIrcEcfzrWjsZZI1kEkeCBjqKr3Ni8cgMo3ZB2lD3/H/CldBysSeVwm5AVHZjz+tVUDSnc8jMc8ZJrRENxBZRo7Rcno5LAjjt7VXhs7hpJNiNID3UgfpQJxZVDr5/IAX6VPHL+8kRQAuB24BphsLhmXywkjZxtVuQe/FXHS7UKotbp8HPIU4OPbtSYcrK0kqvEwRhwcZPeqbIyryPxzWkQzqpuVkD9BtKx8/gP6U5poIdsssEeAMAvGWU8d+cGhaBymXGcNtPc1Z3AOzMjIR0PrVtLiKfdJbQxmTusS4x+lVlinmkKhQw/3cKKm92Kw1ZIpcjaR7FQc/kKabhs7ckY457VcTRrox+ZGkeVPJJIH40r6PM7bjNboe/3v8KLIOVmbKc46kdmqPPpnitU6W4jMfEhHO/JX3x096dBowyzzSKikcADJH48VV7D5GZ0k7Sw7CMkdDjk1GYpPvCM4Nbz2VvBGpgt3kdSBxJg/U+tOdU2QotoxlZc7i3Q9OaEyuRmI0bpbKSmAxz6mo49xJChiQMjC5ro47ZWjPnxkP06nnimf2baKxaNRGT1PLfoTSuHs2c8z5Zucc8imZZj6k9sV0LaZBKAHDkDnjCn9KkGmWyj5VZQBjKnFO6QvZsw1cRxgKzEjnnj9KikYluRjvW7JpiTjZvZQPukcnt1HSqcmiTA/u5Uf2PymloHIyPTLSO68zzHZQvTaBk1sQafbqAu04ByC3JqpYwXtuojwAinJDgEe/Q1oRXjxt+8t7fGeyNkj8TT0CzQrRGEAAgADjHNU3ZjexiSbc2SSAvHQ1b/tORFZnitB6LyD+dZkt093rEEzReUG6LnttNKwNl4BDtbau4DAOOahUjLc96l86NWSMuNzDIHrUKMuW+YdfWqELnk1TeRVeXLAc9/rVssMnkVTfBn9eaAKUTyfZsO753ccn0qzFLKJXw8n3TjBPpV1AM/dHT0p2xc/cX8hVCJrMGS1j8wsWwc5znqag1EmAKY3KDGSQoY9QO9TQkR7yqDt04qC/jlutoUBVAwcn3B9KQFY3TqYf3zN5nJPkr/eI9fagXTt5wE4Xy+ebcf3gPXnrQbGXMRBGI+OT1+Yn+tItnMBNkj94McEcfMD6+1UIv2gaa3jcur5zyE29/SqyyXPlvIZbfaoyAEbI5xzU1qz29vHGULFc8jHrn1qqkUyxuDH8zrjHHqD/SkMebmXy1bzIc8/wtjtVbUzcbB5piMW/wCXZuz0PXNPaCcoF8rkZ7/SotRRx87KQGbjOfSgqO4lhdzxKYYRFgtnLkjkj6+1aiTTblDiPccE4k6Z/Gsa0hmdt8cTMoI52nGef8a0z5nnIdj4AXPy8cAZpDluSi7mKsVhViOceeB3qaGSWWMFo9hJ6CQN+oFZsYkWORSjEsoABAH8Q/wq9ZypHAiuQpycgketBIgvJC7L9kk2gn594xx+FAviyFhbTHBAwMH1/wAKpZ3TySBVKkNgjqflI61WERaB90RyWBxj6/40AbQuHZVP2a4G7/Y6c45qR3KgsVbA9BmsiCNg1rhXCqMHAOPvk1q3EqiCQg88fzFICN7xUXc0c4AIH+pOf88Uw6jCArETAHn/AFR+lZwuGNo26aTO5eST6NTHmby0/fNnaejn+8aYGquowPMsQL7ycAGM1LLcRwIXmfYvAyVP9Kz4LiVtWVDO/l91Lcfd/wAavX8nl25YNggjmkAR31tIu5JlIzjOG/wpxuoQRmVBnp1/wqi0xeCI78ks3Xj09KjklInRQynIXqoJ6D3p2Adq9zDLbqkcqOwk5CnkcGoNJlihllMkiICoA3NjPJpuoS7yy4j4kPKoFPf2qvbsFckqrcdGGR1oL+ybwuITgiaIg9DvGKf5iZHzp/30KyZpVMcWIIBkEkeWPX/61O8zN1GPKh52D7nsKZmafmoWCh0Jz0DD/GnAktwP1FUrRYX1BsW8SldxDLnPXHrU+ppGLNi6BgCDg8ZouBOQcj5TRtY9Fb8qykWJLVGSEJvfBwSegH+NQTOhWNvKZjtPSQj+JqdwN0q2D8rfkaI/vKKy2SAXsaFJ9zFORNxnA7YrYH3s4/KlcCnLL5Z+6WJJxiq94AwiLBtvJOO3HepJ3IZdpxkHkimXLqu1XIzt7nApS2EQxts4DlgfWmSor/LtJHp6Gli8uSNYnwwXkEdPpUKypHKU3tjv/hWNhE8KFPnYbW7OpH+FBbzAw3sGJ7gkkVHNuVSqKynqOf0qZZd8QKlwxGSQO3rinrYZDAyKMCVnZD0ztGPxNTukMgKSbS3UgNTcQqxYIvJ6dzT/AC4FRcxgdSxRt3PrgjikFiv9iWVAsSsHGSVOentgc0fZZoAF8o5PzfNwRWmkUSgMuSSMhmY1BdymJDmeTDAjGcg+3FXe47FOKJypzExGSCKZI1xGmfs7RqDktg1P9taVjtcpGPQ8mlW7mVN0TKw43KTu49aBFIEvlwwGOSfXNTBfLKPbuCwHIx/nirVtc6f5qiaBdpABPbOPpWlH/YDcfb40b0eMgD8xVD0FsruOZI0YLGzgkK2Pm9TT5oN+7eqsCeQVFWII9LBDw3lmxHAJdePpzT5fJ8siO4iYDqI/m/8ArVLQ1Y5250+OKUSOshjPRY8A/maFWzCll0ad0H8T3TAD8hV3U5RbBo2YGeTGEYY2Drlsfy/OsaK6vEVoVnO1zgq+HXr6EGrj5iZNPc20Y/c6dZY9fNeT+Z/pUP2mFuDaIpPdGI/SnxWJlZ1luLaJh03yAA/gKebZ7Vm2hd2MjY27NEmlsK4HeAWxtHXg5zTJJf3bHdk49aDPkn+8BzzxUMjfuOQASfSs0hCxuQg57cUssrqinGM8UxHIiUL68j8aZM+9wPeqSCxKGD/eJG05pqNl2Zvw5qFW+RucGhH2jPftTAfJtVjspvVfwp7IuOd3PO6gQttyo3fSncYxAQpPalDH9M1JIxwR3x2qL7q0AIODgjNSHc8g+XAHaos7jUg+UfL+NACHgnnIzT8IvBU5x1JpVbJwwzj2obYW5G0+o/wpARuE4Cbifeg/Kw7VKgHOTlPU8A0jlG6Kpx3yaLgMRTnrj3pHUr14+tPX75UevFRyPl8UwBOSBnHelJBJLGkQ7H9cUrscEnjNADQRx9alVSWPB24qFcYqdsrCME4NMQP1yeMDjNMJ2KD/ABHn0qa0tvtk/lm5gg95WIz9OK3YvCanBuL7ORwIo/6mlcpRbOe3AjIwcmmSuB1AGa60aDpFqcS+ZK4/gZySfwGKnWG3jx9msbeEf3mQM3+fzpcyKVNnIWqPIrGNHcD+6pIzTkZ4lbzVKtnowwa7AjPLMXPq3+eKZLDFOu2WNXHowzS5h+zOft5XJ3liFC561FDcNJcIVB3M3T15rVl0aDkwuYzjgHkVlTaVe2w3J+8x0MZ5/KqTIcGi/jPvS7T/AHawXuLhlUmeXB44YiojI5PMrn6saYHRMPlNRh1HBYZ9M1Ss2zBEepyRScLqgHQk/wAxQBfWRGOAwJ9qdmqsRHnAeoq1igAPSqi6jCwcgPhBk8VcGMisWOCVZZV8tgrKygkYB9KANASLPCHUfKfWq7XbWpCeUG4GDuxUtorLa7HGGGeKqX7Ayrx0FAD21SXtFGB7kmle/nEuwBADgjj2qicEc5qbaJNsmSCoAx9KLBcsWt5PNLtkcYx2UCoHlncPl3JB4xUcDlJcjjr1qSLbJuBOc9aALdozeUN33ge9SHqQagiXy1Kgj8WFSyEhyDxnkcUhjZ9kiKspx/dbuD/WlRTHPHnBVjww6HgUx1ZhhjkfT/69PiLq2ByvcHmgRMclfWlLDzV570BTzz+YqUACmIWliH78D1IpKawJOMkZHUdqBoeNIgZ2aVpGJbOFwoq1HFa2y7VEcfH8Tc/rVRNPmyQJfM4ySU5xTodPgh5eKaQ+pIYZ9gD/AErI6F6FwzwbR/pEZPpkGoJ7x04jhVs9JCTgfhT0mt0faEZW9BCwP8qh1Xy3hUzMyAZIzwST04/ChbhLYWW78nBkRdpxg4PJ+tKt5lVUb5MDAPyhT+I7/WslFjYKbV5RhB5gI3Ln061PHDbLGWeZkBPO0nGfbjNVYi7LqXpMbmT5CBxtw+7246VGl9Mf9cRGefl2Dp/30DVUyFA8a6lHLGeQJCdy8foaiXzJMIkqSqy8xuQD+dFhczNRb1Au1nUFuAgUlj71YnjZoGRVB3cHJI49uKyY7ecMfnEAzgCZRx9D/hSStesxiLIAvAkikC7v1oa7FRbe5YFq1sxuJDCkfTJ3Z+ny9fxzTcR/aPPtkZk3HDKhwT3HOKsyPDJYbXY+cYwDnJUN+X+c1Wtj5ERjY7vm3Aop46euKFqNpInW1mcvOx2N95QAFDHHfufzqK2jcXUWS4Ibpsbb39ati9jVB+6fIHfFQG9ZX3pAAc5G58j8sUA7ErWru6tNP8qdDHGFYfjmmXaxhFeOaSXGSB5u0/yp39rXJydsOcd1Jx+tULjU55pB5s4IX+EAKP0pWC4fa3dsCOfCcnM+eB6DAq9FdRLEX8tS56AjLVWgm85dxTb659qshVwMgH8KZLuwhvxDdPm3by5HHJKjaMAEj8qdJqEbsQ9tM6kYwSrD+dVmUK7YAHPakosO7LAmsznFvKgIx0GR+tVZ0ilniYFmRDyCvUZ6Dmn1ItpMThpY178LQNeQ+Ke1gLCK1bDcncf/ANdRTXBfaEi8tV5ARgMf+O04WRP3rh89wABUgsYSPvSEe70XQWZVttSka4hgcRLGWC5PBA+pOK2XiZPl24k6gPmqDWFmVKm3B/Emli+1aeNtpcK8PQW9wcj8D1H6VOhepLepMkYEhQIeuFJGcevapYrPypFeNjt6juDSw6lbSusc4eyl9Jj8p+j/AONOfUrGOZ4nl5TG5gpZST7jNF2TbuQxaU0UyyK+4DJ6Af1qwY3XPy/kM1BHqlqrfu2kYkk4WM5px1iHPyQznI6fKB+po1HsNkgS4kBPJxjC4BP1qVYIorfYoG0cYPOKrHVmnISKCMHqS7FuPoMVVi1G6nkEZZI13Y/doB/PNLUWho9BgAEdeBSxwJGhaNQm85woz6j+lZd5dTwzGNWJ+UNkn1IH9aUPJ58yGRiEjDLlie5/wo1DmRqBtoYdn65+uaZujbrMi465PFZMU0krKuclvQf7Gf5mpbeOQ2twsgO5oh9712kH9aLBzF9rq0RSGuUWQN0PRl9uO1N+0wZ4uIv++gK54wGJhvK456e9WRp16Fwt2OOcBmJA+gBp2uTzm48totvG4uI9xZgwMg7Yx39zUPn2zNnzoGK8g7gSKyhbXTLMhbfL/CQ/I/wq7aW80ZczI33vlJ6YpNDUi4lxbb0EkwMe4btmScfhTZLiFCQsjOASAQh5/SqMcEqzO7ncpJwM5OM5FI1oQkQZ1DooXZ/ExB7CkPmLS3qM2xY5GbHQlR/Wo4715AxWFVCjPLZ/oKmtrNU2vIBu4wAfYDn16dOn1qyIogDtiQZ9FH+FA9WZ6Xby/wAcMYP944NDzzEsgc5A7DGT+WamnaOCYBY/3jdFUcn/AOtUuYfNZRFmVV34U8nn/wCtVNWJ1ZRZpWEOxmbzCVYjnH49u9Q3sqxWJZFKNvAw3HPUmr5myP3lhcH28pW/rUiokyiQwyRbeF3DYenXAqrENMLeJXhSRFyZhk5OAPbpVCUO+qRuylVjIwScdQePc81c8qKZsJLIjxsDlGOQfcn/ADzTG01BdC68+TcpztIGD/nNF+guR2uQykf2haDgna38qcvDv9asBRtHA7dqrKBvfgdfSmSBIyeapyHMjkYYqenrzVw9TxVORsPIACWJ4AoAWO7BUt5SYGBxKvvUguF3ECMk4zgSL6Z9aoJbzLGy7CSWBwPx/wAamWOUysTE2CpHT/ZxVCNO3O6IuVKBugJz3qQYyaZYKDbpGy8qDkfjTNRYW4VgXUYydmM9QO/1ouBOO/1oFZput0kGyWUB+oKIc/MR/SnQ3LN5xMrYQZBMK/3gPWgDQ7CgjkUyBTJCr7w2e+3b+lQrKWjZvNj3KM42MMcgf1ouBZI56Vna0MW8X+//AENSPcsqqfMi79Q9V9WdmRFLRkBv4WJPTuCKCo7lrQxmzf8A66H+QrRArE0q8aNWhEanLbsmQL29x7VoG9KSmMxA47iZfr0qRy3LYzjqfzpMZGeevr71STUHZCyWc74I4Qqx5z6VZSRnjVjHIhPO1gMjnvQSSFRSFFP8IP4Cq4vS3/LtdAdc+VwcfjR9tXZuMVwOccwmgCcxpj7q/wDfIo8pM42IR7qKg+3w+YsbFlZsYBjI61LJPHEpeRwqgdTn/CgBxijbAaND9RTTbQk/6mP8qYt9asNy3EZXpnJHP4in/aoNwHnR5I4+Yc0AHkRg8IAfx/xpGt434Zc49SaVbmF22pLGx9A4z/OnhgT/APXFAEDWcTcFBx0xSfYYC24pyMYOf/rVZweeDSgHJ+U/lTAxdZgjhSJkXBdmzwPb296i020S4WR3LfKcYHSrGv8AC2wxj755H+7S6NgW0me7/wBBQi/sj309GwAzAKMAD6k+tILDbKrh2ypBHHp+NXdwyeRSb13feHT1qjMrxWxgkMiH5jkHOf8AGluI5LiMxs4C98A1ZyD3zSdzQBT+yMESMMAFyR19vb2qJ9PchQHUYGO/ufT3rR70dxQBUW1K3KzE9GBIB9Kvo4JIwRxUZ6U9f4vpSYFJ8GQdegH5morqdYrhFboVPUDAqxJxOB/u/wBazNWci9Hb92P5miWwibKzruQr8p5TBB+opWhFw2Ff5wcZzmq+nQrJeQCRsRs4DYznB6jiugnsYYbiVFiVSGOfKY4/yKxs0NRbKFtCkOHbc8qjsAQf/r026nRY+CEbkDGP0q21shHy7gfrUUtlG4O95mHpkcfTjijVj5JGQbqV0Ctg57HqaZ8/RlfOcAH1rQmtIbYK0a7mz0kYkfpiqdxBdO4aJJCjKPutx+pqkhcrRNbSsz7Hyu0AHccVYmgDhwkgyRghhmorP7RBBc+faybtgKyucFeeg/OrMa/bIy6O0Sg9HAJP5UmraodmQWempLJsub2K3iHLMBkn2HvV422hrKVe6uVCjb5gGQ34YqFrIkY8wbeme+KZHYXIDbZI+mASWpczFyyCS30uI/6HtuQOS0iuMfhux+lZkkSsWkVwR/dQZIFaQ06f+J4dx4LKSD/Ko4NIuDNlnhO7O47j0xknp6U03cOVmfBEkt1FECSHYDJGDXS6aYJvNt1c+aBuLRkgqPr+NU4NFs7lS0dxIjjtkMQK07DS7ayOQpkkP8THH6dK1umhEb6HbSxsHlmeRzlpCQSfzBqCQ6fAjRrpwleMhFdmA3++B/OtP7faqCc7wpIOAw2kfhz+dZWqXDtHEwm+VTxjpjtnmpeiGUHij3fLb4Ukkcn5eaLqJZCrgMTxuZpCx+gH/wBeqxm2yHn5SOoNK0x8kErn3bvWepJDPISNvQCoGb5AMc5pztxg9KjbtWiQyWL7nK5B4pSsOcfOM9+1JH/q8/8AstGdzANnNADTGMkIy4PTNOEamMBXwTzz0qRdpIVPmY8AKOfwpjqGPDgexoAV5NpIbDD2qNXwfvMPpTSMfLtwR1PrTSaAJWPz9Mg+tNlbd0Cj6UojyASxz6YqNzzTAQfeFSjOSf6VEOtTxcgfNj+dDANo3Eu23H5mklZT90sfxp8jKRnG71yf8KjkAXAAA9qQCK7cA8j0NNyVY8fhShvagtk880wJDgYYYHFRgc5zS9RjPGalCqMlufSgCBeW5NKBvbnkCpBCpbcCNnoTzSS7QvC4JoAbj5Quehoz+QpOQvPWm9zzQA5edxPar2n3d4GMUN1JGgGcA8fl0qvZywwOGuLZLiMnlWJH5YNal9NpklvGdPt0hfdlsLzjHTNBSGnUNRiO1ZRg/wDTJef0pf7Y1AD70f1MYqIyFVUupyfT/wCvTWuFHG1j+VLlHzMl/tu+z1hP/bL/AANKNbvR/BCf+AH/ABqjLJv7YFRHjtSsWmzT/t27H/LKA/8AAW/xp39v3IB3W8OPqwrJ3r0DAn0HNWI7C+uEIhsrhy3APlkD8zRZBdlHdmNh6HNLFHG4O4sD7GtwWsC/dhj/AO+aesar91FH0GKsyMWB3EShC3DdBWoiK+12Hz4HJUZ/PFWAOODUMkqRyFWJzjOACaYDhCgOcc0+q5u0A5ST64phvl7RsfxxRZiuW6TAHQAfhVT7cx6RgfU1FJqLo4Uqo9wKLDui8x4qk1sk8pDswIx0olnlDsm/leuFA74pkcrpIpGDu659qAuTjTLcDkO3/AqkSzt14EWR7kmo5rmVYyyhBj1FV2vbgorBwpIOcKOxpXAvC2gX7sMY/wCA1FchI1VjhR06VA00rK2ZW6djiq8Uj+fGS7EZHBJNAE++PnHpnpUjXKqwU5ZCoOD247VC4DODkDtUTjKoefu4/WiwXLpb5d0a71788j60zzH5ZVX6VVjdo2BRsGrW9ZQVBVZPrwf8KdgFNxIJMDaM+1PdpguRKfwAFV3ykg3Lg45zUrTKVx8x98f/AF6diRnmyHrIx/GlVid2ST8pqOlX731BH6VQjpLFLsRPi5t/3gAPlpuIHXHJxU/2Vj95ZH+vyisSNUNuH2ruUjnHqCKIJW3NFu/5Z7gASPr0NYOJ0KZukFMqrBW6fKM4/E1SuNPgubqOabJKj5st9/6/jVKEmS2WRWdeowJGwMfjUZuLqHJS4kyD3Of55pWaDnTNGfTIJ2DvJKq9dihVUD24qI6ZHJco8zM8YbCwBdoA/Omrd3UsMbm4kAIDcbeT9cUjzSOMO5I79s0alXQ7UFQwrb2xjhjzlwq5J/pVcRxKNscYHueSf8+1O7UlAiaOwMkO+2aOZ+rRICHH4Hr+FVxvyQLafjg5XFOyQQQSCOQR1FXY9SLgJep56jpIDiQfj3/GncRT8q5bpbY92cfyo+y3JPWEfnmtQQrLGZLaZZ4wMkD5WX6r/Woienf61PMzVQTKQspSPmuQB/sxilGnx/xzTN+IFXtrbc7Tj6VC9xBH9+aJfq4pczK5YkP9nWo6ozf7zmopdItXGEUx/wC6ef161M2o2S/8vKH2UE/0qB9ZtF4QTP8ARMD9TRqDUSk8F1p5yf3kXXcP6jtVmC9ilwN2D6GhtcQD5Ldz/vPj+lZtxcLPIXW3jiz1Ck81SuZNLoajnLmkqhaTyGRUZjt9x3q9mqJHdqumWNE+aWNPZ2A/nWbM22PkE5IHHvWY8e2Vh1Oc5+tJq5SdjoWvrRRlrqNvYEt/LNQvq9oPumRz7J/jis77GvkltxJ25/SktoEeVlYZAVWH4ilYfMXjrMQX5IJCe4LAD+tQNrMzjakMYHuS3+FVDEROw4C5OOavTxs0ZES5yvHOOcinYnnIXvLydCvkx474iB/nmo7cOJWRxjgEgYH8q0I0I3bh1OapSME1EZz80Pb8f8KAbJREW81BgE8DP1qVYiJN+RwS364ppcoZGC7ioyB680LMxlZSFCgkdecYz/OqGySGIRSggknO3n0xTIFCz7tw/wBZ079aIPMDAOzH5jyR9cfpTeVmkK9d3FSxGhOsW4tIE4wCWHb/APXRHbmQFmDRqRjJGGYf0H6/Sqy6hGkmZY98oOM+YPlPsMcfzqU6lEwYAEZ9HXP86VgViS12ieRHdicDCsxPfsKsmNCD8owRg/5zVC3ntoVxHFMc9XOGZvqcmrP22AYz5i/WM/4UmUrWGPpts7AlZPwc/wBaucBcZ4HvmsttSldx5ICJ/tjJqeG5mbgkMTwAsZ6/nRZoOaJM7wRnayhnHsCev/16l8tFXARE9gAMVUubO5ecuLOZmXbnEZ9Oxqy0hViHVg3ccZH602CsyCaGRMOro4B+46cH9afCjGEvtjSRs/dXAz+dJcSSvFiCIlvVun6GltmCRqru5f8AiJU9foB0o2QWVwxdgcSQf98tVee+liG1TDIycMFBP5c/pUlzOyv5kE7ADsoGD+Y4qqszPtZ55Pm6qXwPy6ULzE32Ior0WxZ/siI0hyTg5P8AOqc2oynUHuEG1vugDsB2rTdftCNGw3eg/wDr1mSIyXIuPs8z4I3AIQMjqc+4/nVWRm5M049ai2jfEwbHZhj9ae95HcKo3SwqcEuHUAjp1zVWz01wzR9QrffYZVR2+px26DvWqYora3KjCgnlmPLH3paI0Tk1qVIbqO1Z4nXKZ3IYlZgAevJFTi/tpjsUtubgZQipbeWYNtZkC8/dyPp3qRyGjbkHip6j1sUWlRJIoyDuk+7gccCogB5j8d6SdG+1WhCsVBbcRnjigAebJ16+pqzADjJ4FU5OJ/xq2QNxqq65lk7EDINAFhT/AJxTwQG6is5LmTax80kqwXmMe/v7VMLiQyFQ6j5c5K/7OexqhGhBJtLFMMenWmXqSXWwAIFHUEnnkH09qLZiYFkd1JbuAQOvvUoZdx+ZfzoArLA6shEEZ2cDk+ufamCF1Vx5PDDqGHrn19qvqQRwQeaUZxTEV4pmihVPJc49CP8AGq0ayqjgxPlgB93PcHt9K0Mfd/z2oKjI4pWAy5YpWUDy36H+Bv8ACoNRB3bucMxIyCP5itvAz0rN1v8A1cH1b+lBUdyjZhvMztO31xx0P+NXZHRpDjnjt9Kt6H/yD+p/1jdCfarmwGkN7mHEm2J1UEEsnb/erXgdVtkBYbgnNSCJcfdH5Cm+VHgfu0/75FAjJjDf6QxDBTG2M5welVtzLa/eYEyepHb/AOvW95EQ6RqOeyig28X9xetIdzPimkE9ovmuFKJkbjg1cv32WjMDj/8AUaf5CDGBj8T/AI01rZHOGyQOcbjQIyZbl2s0b5c+YR90dMD/ABqVZmaWLhOifwKew9qvmxhb5WXIHIHGP5e1J9ggMgOGBUDHTt07UwI7Rla8kAiiXbuwVQA9cU/USiRKzJG4z0ccdqlW1RHLISpI5IUVHcWa3KhZXZlB6Y/+vSAzpxDJHCwgiPyHpuwPmPv7VLEIxqCAxgfOBwW9vepH0pHVVEjKqDaBj3J9T605NO2TGVZiWznnP+FMRmXsqyLGVVxwT80hb09elFlKI9++SVVyOEk2+tLqFqtpJGisTlc8nPt6Ci1sXuYd25Qm7154oNH8JdndfkZZrkBowflkHv7U5D/pu37RcAbyCpIIqvNYXDsmx9qoip94c4H1py212t0ZC2VLMccd8470zMu2pWZj++lfABw8aj+VOuf3W396Iwc8mPd/Kq9gkls0m9WbcB0X/wCvSamst2saRK67Tkkqw/DgUtQJHlYBMTx8rnJiPPJ/wp3mP5yoJoSCQMbGB7VnSR3aiNY9x2xhTx3yT3HvUolnF6pZFEfmg5Ppke9MC5bm4kuAkj2xXkny2Jb8iau7AqtgnkVl6U0hu281EX5TyHBzyPQ1qyfcI9aQFI4W6bA/u1Beny5A5Vznjp8v/wBepzG32lmAAXI471ZENvc7Y5/mbBYDcR3xRLYaV2Z2m3CR6ksuHcINyAnIDY4J9cZzitFZoTnJbceuQTn9KE0y1tmaVFZSBnhmP6U03doODcY9mZh/OotctJxH+ZF6kfXNBkjJ7fTmo/tVmP8Al7HA6eb/APXpz2BedJEu5FTgmPAINJqxabZDdRmZVEJGQenFPto5VhVZiVYcYX9P0qZoDIhiJQDOchOT9eaibT3H3JVA7/L/APXofYS7jblS0DRhlLOMAEAFj6Co9OE2142jKKMHLY5P0/CrA05XUrNslAHAOTg+tJNZzhMReTv7B84x+VFws73JwpA5P5ChY2xx09xVXynhjXz/AC95ODtHGevFLwe1IOYtlSqls8fgKhvLl45hbQuuzygJCFBLE8nn8ccelRZ29CR9DTbW1FzdqJFEkbnbsV9rfjTSE5E2ji3a9uDAjBygOC2eMnOB+Va3T1B+lWLO3gh3JDZi2PBIwvzZ9wTnpVnpk5zVmZzV1p8UXmXb3ko2L0YkgduMHNZzrHdxTTx3atHDgHIYYY9BznPSum1a48jTb1goLCNfvDPU4rkZ7q5ktFzKskadVH8J7/XrSbJZVEEsspWJd56gDHP61ZTS710H7oDngMwGKs6DCT5tyxz/AAL/ADJ/lWwPb9Oam9jWMLq7MEaJcOPnlhU556t/Spo9AjH+suXb/cUL/MmtlUbHpn1pwTvnNHMy+SJlnSbSBD8hlP8A01c4H5Yojt4IyAmnWpz0Ylj/ADJq7d42BdvBqsCqpuZgABnNF2ZySTL+kEC8jIt4YucHYM5GPeuMQk5KnB7V2GlyKL4Qs2GCGT8ACK5CKJ2gLpjjAwTzVImQjFm6jp3NMweoqQxS8ZVixGcY5qMAscA/riqETLJn75OOwAprGEnPzfpT1tnUfMSrdQuM5/GopInRsOpU+9IQwdasuzKD8xAPOBwRRBbszKDGCG6EHn8qdc2/k8r90cYPXNAFU80gxRnqaWMEuABknt1pjFIwOaTPGM1YEDHPmIy/pTDb8ZDgcd+/vSuhDoUIBZhx6HvSPICCAoU+1OKIgxuJ9waidcN7fSjcB6kcAnGae4UqQGxjrVcdf8amUFuBQwImPamVLNGycMMGmhGbhAWPsKYD45TG3CxsOhDqCP8A61W9sCwHOFkPP7v5lI/A8VV+zMvMp2L+ZNWXTZAoHB2Z/rRfsA0zptACscelWorSGdQ6Tuc9gACKg+yqygnOcc062tF+0KCW2k/NjuKLjLAsrZT8+5/Yt/hTnS0VQIIrcNnruGfp82aJbEJyknyk8Un2GU/xMR7E/wCNFxq5Zj1W8hIFskEajAyQuPfOOKdPq093kSr5fqUkKgj6An/CqJsbgDgvj6mmtaT8jc3p3paFczLO59meAaGZg4G7g47VV+1Jt2rtf/gR/wDrUfbcsdyqCvA+Qk1pYzuWBlg2WPBx1qsw23si8kY4yaabs87UIJ7/AC1WaWQzFyfm9wKBFybBh/4B/KqmaUyyN1b8gBTRVIQoqKeJ5GBQdsdQP51LS4FADpOZXk3oQy4wDk5qN32BGAzgnr+FONMf7o9jSGOafem3aNrDvTEVWUAZIGelSAADgAfQUpJPcmiwXI/nweGx09KiQPGdxGB+BxVg01yCCMjNFguM8xSQS5Jz021JtJjBQFsEjGagYbetS7iqttOMPn8xUjG9eiqD6HNNGSwHA/Cpd6y/f+Vv7w/rRtKth146gjoaAFDvsT5vUUuc0hHy8c/N2/z7UwlgswOfuBhn6jNVewiXNKv31+tRxHMYNPBwyn3FMk0LFwY3Un7oRvyNWPIgmdVcbsNJjaxHf2NZtk228nXsYWH5YNW0jaKdHYABDyfYjIqGWiwIkhkMKDEeNwHvVVwMtnJHUj6GopTI0xKO2N3ZscUoJ8tgykMVxknvikBc8sKmQMYYpj2HSmmqdtLMLt4nLCMguoPTPrVyoZrHYQ0lBopFBRSUUCGsFJVmONpBz0xWe91euTm4nI9mIFX5f9W1R7RTC9jMZmkI3Mzk/wB4k05YCybwABjNTJaOCmWXjOetTBRDAFZgQBjJGKZPMygBmTbViS3CBSG6nBpoZAwY4BHoKto6TLnGQD3FMSZXtokdWLDJDEUy6jVZV2jAxV8oUOCu09emKqXo+ZD9aRRJaICgPdTkVcqnZn5Wq0DQMHUMuCMiqE4/0g/QfyFaHaqNx/x8D/dFIC9HgxL9BTgqqcqgB6cCo4TmJPpTYJGkRGY8ksDj2OKAZSJlMjfIA2eQa0rcOsQ85gW9vSqM0Msl6HRQVB5O4elXDIFdM9QCuPXp/hQ2ieZIsAg9Dn6VmXTqmoQ5IAMZH86vB9qliOMDOO3AFJE4kYbZHUZ4IY8Urod7kkUMpb/j2kdXx82wkY/KjyyoZdjrwc5QjjPqRVnyJDtC3EygAj77frzTRaTNtjM80wQZxyx+pBz/ACp3KKtvIk8hHzBuo9yvUfln8qijz9oO7k7un41opp0ks6KJEj2nJeZdoX+WfpUMlm0c5aOSGQdN4QhSc/Xn60OwtdiQ+G7+cfaILdgHYkpIQrf/AKjVaXQb+xjknvIVWPuTIuB+tXhCGXPmTKXUA7ZCP5U2WESFRM8koVSo3uW4P1pk8pjtbhslFUg8rUqW8YyXdF74w2f5VfMALFpEKW68NKZQAOOgGCc+1C20ijfbXMsTEfIwc8dOcd+nQ+tAkitHZTNLlYWWIDJkZSFUeuaspZhsNHKy8EBgpQ89+tPka+kfDXsuAMYUhTn1yBUiMUQb3LHuzHJNLXqXZIYltPJIInvptu3GZJSAB6kk1pDT22YW5tiQMfLIP8KzHuITOkLsC0nAX14p7W0CjKxKCBjj09KLJjTaGW8twsvmpKssZbo8KlcDrj396ll1C7mGJlgESnOBCM4/En+VRLIkf7sELjtS5UthjgHjrTsgvqU7q6iuGHkNu45wCAD6dKgt18uZJJWV1TgJnjP+NaUVtCCxSNc5yTjcf6mnPCki7WXcnoecfl0qborle5FbW1mSfKHzN/A7HP4D/CnCxRIjGHm3f3yTkVEbBtu+GQbfR+R+Yo+0zwKBcISgOAX5H4NS32HtuiwloiEt5s2Cf+elSrbRsSzyzCNfvMZeB+nX2psNzby8mQx98EDJ+h6fniormaSRwrqY1X7sZ7e59T70tQk420IpZNsoMTyBc8Etg/pT1lkJ2mRip7E5/nVWU8ipYjkimjIlUcdTVb/ltJyetPlmMTxLgkSNtz6VGc+fJye1WQDD5j1/M1TlLCZguBnjmrbfePJqnKcT/j3NMQi2TYYBx8xDHP4/41ILWXzN29Pu7f8Ax3FTpu/u44p4PJ4pgTWKbYhG+G2Dr9STTLx/KmXDOqkDhcep9afbyMpchM9OpqK7je5lVgAAowRk5/l70gE8z99EokO1wDgxqc5pvmSeWSroCMctF9fQ0eTL5iOAMJgYznp+ApAsioVZPTkY9/emItAMIA+VJCbsgYzxVb7RMquXktsqBwGcd+9Tef8A6OU8t87No6cnH1qsUYrIGjY7+xVv8KBky3EhCnahz3Ewx196parLI5RJIgm0tj94rZ6enSph8gQeWwA68H1PrVXUmDSgjuWPX6UMcNy1pN4YrfyVhlchiSUx3+taAuTuKiGbjOTtBH86563K5Ocd+v4Vona1xIwGQd3IHsaVgk9TQF0AmXWRQDjmI04SjYrZ4xnlSKzlLLbts3qd46ZHY1fz/ooJOT5fJP0oEH2qFukiYHXk/wCFIb21wD9phwT/AH8VRM8hSRWlfgDALHjkVQaaUQph84Lk5APp60AdB58bMFV4yfQOM08Hk/4is23maS/KERlRgf6sZ+564qfUdsdqz7EbHOGGQaQy6Axb7jHjtRhgxJVh+BrnXlSSC2Jt4Vy75xuA/h96sw7vtsWI8KSgyHb0HvimI2CRn8PSgEfrWfp0vnFziVCAOGmLd/SpLyc2xUl7jaQT+7IP86Qy3uX+8PzpRg5wRWW19J9qREnmCts4KKeoB/rTre9klklBmyEBPMC/0NOwirrn/H5GPSP+pq3pIxYr7s386YLaPUd0ry7iuEyi7AO/Q/WiXfYqsUctuiAZ/fbsnnPahFt+6aAoxyapLdH7R5O+AsG2kBmBz360RXjSB9iISq7seePUVRBcwMnigADNRW7ySqzNHswcf6wNn8qSWd4n2i2uJeM5jUECgCbHJoxz1P51EJzvCmKZScdY/UU03cQJyxGATyh7UATFQSM5P1NO2gRPjjOOlQwXMVyxELhyoyRgjH51M+4QnIwSaQDMgL7VLbxeUZJ22lpAOSx4UdsVAAByetX4lBjXK7uOeBUyaRcFdkRvrYn/AI+Yj7bgKmiuEcblUTr3xPjB/DNNeCAjBghz/uCnRwxxqRHGiKTngYyfzrPQ21FE0ZG0yJ7jOcUqSK7fIQzegOaqPptm+SYcsepUkU37J52+GaeZ4U5RC3C9vSmF2hUjun1ANLbvHFEpwc8Mx4/lVvAznAzVP+yoeqvMo/3qP7PVdu2e4xnnEh6UbgtC6OnQ8UEnvjAFc+bicO43TKqHGTOakF3dMu3zJSp9wf1xT5CfaIs3zl5FUHG3n6GlBquBhQWJJxySc09JAwyrAj2okZXuyRjxUMQZrh1RGc91SPeT+FP8xWZlB5HWmWVx9lupZzG7YBCgMFJP1NEQ30Ous9PtLKP/AEaHyi4Bbk5P5k1ORywDcg46D0B/rWHpmsTXuoxW4SZCclhIwPGDUt3r9pbSsimSaQSMcIPlPBAGfwFUwkuVjNdivZyIrT7RngsYVOSPm4J/EVydwb2zleMyzJtPKyLg/kavSatJLM5d5F35yAxx9R/ntVK7laWYuxLbsDJJ7ACqTj1IbLmnX8ixqszQLGoOPkwevoOK0kvVc7Ulhb25H9a5pGZm54HTrTxHI2SiyMRzlRx+dZNXKU2jpvOl/ur+Zo+0Sd0X86x476aGJEcZY9z6f5zTBqFwzEblPHpU2K9oy3ezRTiQTxY2dCr4YfpzWbIQoGzcFPTLZ+lONwJGk8z5mcc9qrkED/XIq/3iefyGTVohybNTTbgQb7hN8syROuMjbyMDms0xBLdBuYMcbRxgn65qe0RmEi28nmKRjldm4+w54960obGQA/bLCSVMALsjzg+pwM/0qkIyyJZNoLhAq4xzjHU1BahhN5iBT5bZwe/NXZXfzZABPtyVIKtjHcYqt5SoDtBOT60tgJ/OD3HmzRjbuLY9uwqOSRPtiSMsarEAxUBecn0FR7cMGB3AcHNWrZlViyytGX2glRzxSuBHFdxpIqyQEQhs8/8A6qjnfzYWKH5fvABsj8q1mghljXz5mduqqScn8h/OmShLltiIhZvlCKF3E/UUxmHHG0jhVxu/SrgAUbVIGODtps9tLZySo7bX6bVOcfj0NV3Zi+fwxSepLJwu5htVmXoCByfoKb5fzf6zBxnkZqOOaVXUrIVZeh9KkE0nm4Qqm7uccfielKwFi2tTPOtsiZm5OARzgZ4ro7TwjZeWj3UtzJIQCyghAPbj/Gs7wwtql4tzJPmQZVYlQuScdSccV2obIztI9iMGqWg0UINE0qAfLp8DH+9J85/Ws/UPDNpuNxZxNGRyVjOMfQHit8HI/GnE7BufCKO7cCmUcFNpsuD5bRyj0cYP+FUpEmhP75GiA7hfl/wrstSWxfMkV1AsvdQ2Q35VmjIBxyPY5FHImRY51Ar/ADC4jbPA5wf5VJNG4coY2UEbRlcdgK20jjSQSRwwCTPUxg1nzajczF0uSsyOeflCsPowGaLWGiEjAOKlsl3TewFVtoYkncPxq3pxVJHZ8lSAPpTGTydR6kf5/nVHXbmWJ4EikeM4JO1iPQVoSbDdIqHIOD1qrqWlzXtwJUmVQFCgEH3pgWNM3tYwtIzOzjJLHJrIgvruXUFiFw3lvLjGB93P0rciiMNskQYZRNue3Ssqz0me2uUlleJlTJ+UnOce4oAp72I6j8qTvnP5VHI5jfbjj1qwIgRnJqroVmMHTqfzprjgVIVAOKiT+MHnAzz9adxDgrY+6fypDwcHrV2PGGz0IB5qtcgebkUIRHTwueBTBTw2DmmA4xEIGNRMp2uO45/WpmlUx7d3OT0Gf8KiLZL8dQev50hkKSsZFXPGcGnH/lqCx4U4596gDMW2oST1wDVnflshGJI5wtQUJakGM9yGpJR+9P1p7ZJGFI+pqKSIu2flFOwhzrwpOfuinYBVvoDUQYDIKZP1xUsbqchl2gqeRzQBH0471IjsgIIJU9QelIyuq53bk9RUZjB5HNAE+FKkoe4JB7U4HA4CHPB4B4qJQNp46qKcilsAU0Jij8B9Bigng0dDjvQehqiR8JI1OIhsAttP0ORV8XI+V2BAXYSfTAINUotgmSRywKsCMGrEqjyXA6+Ww59mqL6lommvbWR0YTocZzniqz3MTOQjbs+gqm1mepdeB8wGaVMBMqD6AAVDlYC/Bc7pBGRyQP0FWax7R/8AS4wT/FithQWYKoLMegAqTSOw2lRHkYqiliBk47fX0p5EcTBZW3yHpFGefxPb8Ke0UssQ84rFF/zxQ7R+JOM/nQXuRqYEcL/rnLhMg4iQn+8ep/Cp4HsSrNJd5K8OgtOV9efSiCJEDAfd7DzC2P1pfLXjO44PHzH/ABp7iaswlOmyp+4tpm3Z5bKD/wBCpBp0ucnTLgj1jlz/AI0rIhH3F69cClVYSTtADA/wZ/oKL2Go3I3slUZktL6L6rkf+g1Unt7VlKGeVc9jGM/zFab+dEu7zmGenzNn9WoWe5kUq08hHtJ/QA0cyDkZhJpgLc3KbfUqf6E1ZNoEUrDNAT2+8B/6DWmSwXGwEf7canP/AH0BUblGUqY493+yqf0o5kLkaM7FxJI3mIu1eFOQM+vU1HPZXU4VobeWQKTnYu7H5Vo273cCqqRWjuD8zPCckfl1/wAKsSajqLbljaJFIwNkOCD+PFGokjDSzuQpVoJU5B+aM9jU5O37wI+orVhjSYsZri4SXOciQEflinizmfPl3N2w9ViyP/QhTCzMST95E6KwG4EZzVSYbXQei4/U10f2OZCd8233lgJz/wChVWmijRwJJbEt2DQ7f/ZBigNShET5C4GT6UsZDJII1Cui7goH5k1ZWGKQlDDbSjPRJwo/ABhUsKCzlMyWYX5SrZdnBB/4EaVmSzKQyTwyyAgGEByoXqueT17cfnVma1uEiSV0jK7ecYJUn146Vo2GllJUZbOVRtK/vJlUMrDBHIzVqaxSG3ZJrnblAuwyIeBxntU2QuVnNLL5JO4LIH6jsR/SnQSK0mSdqE9jjHtzUsthFudUuV69fLH9GNA01eP9OjJxjBRx/Slyis0ali4e3yCThiMmp1uLxOba48pQehUHPXtiqljbPBbBGlifnOFfr+YFTmRU4Z4yTzw4NWloaXJpNR1QrsFwAxJO7y14/Wqbbo3e5mleQt1Jbp/KrChpAGRCw9RzTlhZjiSB2Uc4KHFDRSY1ZB5asTjIzzTXYk7grFfXHFOJBkCptGP89Bj+VK7b2CDgg/j/ACB/WlzFcpA0VxLJuV0CL93eNyj14wQKEv4ZpGUTq7A4JHAJ7ke1TPnPl5B/3sE/rz+tQXNhbyNk/u5eoYZB/EHr+dCkDh2JtwPPanKXZT5JQMRgPtDlT64rPOmHaPNuvwVSP51oRKsECQhm2gcBjn+dDkugRi+pkxQ3mn3xkuB58ch+afGSP6itITpIvyMD9KmdEMRSSNWU9nHH68VQk0lF2m3laLPZ+V/A5/rQpLqDg+hLNYxXWGyyygYDoefxHemRaXGrhmlleRTnIOOfp1qzao1paiEyb+SSSoHJ+tSMcDBHX1/+v/jUuTKUV1Fxv45IH97n/wCvSqoY8DKr360wlRhPmyPf/H/GlI5Chsn9f15/WpLHZ3DPYd+v6im7gQWJGP8AP+eaUklgg5Yev+c00gPJgAhh3H+c0AVp7ONlMiZiJ4yANp+o6fyqEtdWy4lTdFjA43L/APW/CtDO6T5c7h1I6/j3/nTQ7Mxcc4/u/wD1v6iqUiXBMzyYptpRvLPucr+fb8fzpyq6FN64DdDnIP0I61YkgikQySR4z/GDj9Rx/KoTb3EHzQvvUnO04Gfz+U07oylBoinjd5ICoyEk3HnoKac/aJOalFwhbZKhik68Dt/un+h/Co2icSyOMOnB3Jzj69x+NWZWsMbr1qq+DJKOvFWH69aqSjMx5PPB5piK8TrEZCI1GGA6n39/arqXCmTbwBtznP8As5pqwRHjHuelPFtFuzz0x+GMUAXrZkMIcHIY4znPc1KHXJ+YdfWotPRVUxgDYvQfnUGqHy5AQ0igKOI2255oAuoykcEHk96cM4rMSZd8SB5m3KpyxB6nvxSQXavGzb24xj90O+fQ07gaeAQv+e1G1cj5R+VVNzYLKwIEe8ZBHb61GJpwrMZICRjoZBRcC9gZ6Y4rM1vhrf6N/SrKXEhKZCHd6P747j2qG9t5bxl2so8vI+8DnP0+lA47mRRgVbOnXAYgANgZ4yaa2n3IJHlk4zzg4/lUmt0VwxHQkfQ07zpcEebJj03GnG1mAzs746ig2twBuMLYxnNAaDfOlxjzXI9CaPNfGMgj3UH+lJ5UmMhGI9hTSrL95SPqMUBZE6Xs6PvDJu9fLH+FPl1CeZNkmxl9MdaqHjrxRnNAcqJTNuVV8tAozgDI6/jT47ry5xKIhuGP4v8A61V6KYcqL9rqC2xbETnIA5kz/Si7vY7t1LLIgUcYwao0UByIti5UXCybmwCnBQHoAPX2pYLiNElUsAzqRkKap0UXF7NGvp13b28DI8qgls8A+lRahJBeS5WdQoXHOef0rNooDkLT4/tB5lZSpkLAhh60lv8AJFOCRloto5HPK/8A16rUUXF7M6DS8Lbydt0hb9BVPWd73K+WHIVeq59qy+lKGYHIYg+uaLhyMvlnOqghmA3oDz6AA0y2mmE7N5sn+rc/ePXacVV82T/no/8A30aBNKpyJGz9adxcjNrQ5Zpjc+fK8m3aBu7dav3H3B9a5231G5t9xRlO7Gdy5rYt7iW6so5XChmJ6Djg4pCcWh3Qepq7FNGVXMyHjswqpjaMmsy7DwwvL8jY9VFKSuOEuU6QEN/q+f8AdOaCpHLDHu1c7aRtPGHKR888DHcipUR1UkDafYkVHKX7U2nYn7uCe2DxVGAX/wBuw8O2BQQxByG9DVGSa4RSzNIQPSUiok1J1bh5gcA/eDfzp8rDnTOi5J5GPc1BdybY2wfvfL/jWUdXnjwWkYZ6ZjQ0+OZ58ys7MG5APQfQdqIxsEpprQbLCsuQxOD2FPVdqgdcCop5djL8xGTjp7VN25qzAjuDi3kx12ms1Gbyz8wXnBz3q7dOywuU4PGMfUVSHzjLDJ6FcHOe+aUgEEzmU7D8xb+tW3uCpPlkEbs7iuf6Gsw4DHHrVjzNkAALfTt9anYadi9Zys10+JI42mQxZB2hc8ZPH+c1Ul8xWbeQxP8AEh3A0xmQRo43F/4s9Bzxil3FFG0gAnpjoaAk76jRnPJJweD2pS+6Y5APatTT7S1uYGd7q3ikDgAS8de+B170y8sba0WePzTJMpwrqMKx4yAPoaBFAqvAAG0c4BpWlKqBk7fbpTCHCkAfXjoaTb18w59hxSEAl/H8aehUtkcH1pCFHTA7euaQ8ZA547UAPbdz8vbnAzUMpRlz/Fx9Kmt/NkwuFVQertj/AOvT7q3iYb4ZC0n8SIhI/P1/CmhiWUxiKusSK64wwGTXQWutNHb/AL5wdnAbHJPf9a5eDcJAo4Y8YPFW4YZJbV5NygKcEHr9aGmA+eRA7yqWPmsxPOTn1qojhn2k/Lin7Aij5wrZ5HJBpi7nbJQe56UgHyRqoIJI5zk06HfuA3EDsQQuainHA4xUkc22P5RkgcnFAFh4p/MChtzFS3DY/WiO3nHLxXCL6iRW/Hp/WmxyFwMgg8gA9/anxvMkC4RjH3yR0p3C45oIfI+eKSaXoXE+Meny4Pb3rOALHAwCT/E2P1NXflwyqrtuXqj4pqg2wQi1R2bB+dQ5x6YzxVAVAAHAc4wecYIqS3cLcwt5YlAblGXgj04pbowCKPYhjc5Y4U9T25PSktIMujscHOQCOtAHbRa1aRJttbJ0wMFeEA/mTUba3dk/IkCD/dLH9TWLFKoLY4B6Ur3CI4Ut8xOAKBmi+oXko+a6kA9Ewv8AKq7/ADnc5Ln1Y5NV45w65HFKtwpHDL+dMVx7u6kBF49hTuPofWoxMD/+sUhcORg4oAmVmXncSo5ORn9azoozIzNtJCrkn09KnkOMks4zxwc0yOVI4pVBYlgO3HWgZEyEd6t2RKRtkAhjyDVRpFzyCPwrSsoDJablGcn8e9AiIosk5C8DGfUiomktxJ5YvkV8424Oc+lWIh++f24rn7f97q8bespY/mTTA2pEeJSzXW0DuzkD+dNG91Oy7V/pJmotbfGn47u4H9ag0VAsEr4xuYD8h/8AXoGZ4ikJbzslT6HmrAk2oAvIx1J5qM89sfjSBQOwqrCuI0x39QKYTJ5hK7sewqUDHTA+gApT9f1osK4gllxgOQOnAApCSTlmJPuaQA54BozVALTh0plOWgQtJ3pyKWJzgcEimngqf89aVx2Ej+73p596SNMMw9DUT4W6X0yKV7BYk3qc4YH6UZGQO5qBAUd9wwKVpRlT6elLmHYQlWQuM9cYNPj52e+R+lRg7lIAHXNSxHBX2I6CkA2N2TkfjUylH+78renaoSvzEAgexNJuC/xc+mKYE7H5yCMHmnQ8HI55BqKOYttVhkZwM9qMr6H8aYh8nL9R+BFJTRS5qhDmUsgxkcDpSBW2rvaReTwTnPf8KVSQFwQOO/1olJ35GOnWsJ3Uhj1CFDtOWbgkiojE6nG4eyjmrkNnIyebIwt4j0aQcsP9lepq3CVUH7FEY173Ev3vwPQfh+dQkykmylFYmJlmu2+zqjAhCPnb8O341pqJplKxL9miPcglmHucf4UQ2gVg+fMkzktzwfwJq1swC5AX6qMn/wAdH86q9jeMO5WijSAgKq89yFJP6n+VWzgLxGAPUAqf5Cqxc9N2RngBufyDH+VWFT5hlQPoh4/8dqHqaJWGXTpbW6SvJHy2Apkyx9+WIqo18jIxRSxHYYpbrTYpnMsjzenUYH54pltZ21tLuQhmPd9pP4YJx+VWmkiHBtglvdXOHn/cw9lIPzfyq5520jbKp54G4H9NxqTBGCFPPfB/+IFRyPnjcSP97j/0L+lS3cqMbDwd43BXJ9hgfotRSSEt8xBI9WB/m39KkjUEAhD7Yj/qFP8AOlLYY5dlPpu2/puFIodGm5AwUfVU/wAFoli24bc/vnd/UioAyg5YBj6ZVv6mnXF2tlCZVt43lI4VlP8ARRQhPYf0qJnVNxY4APU1irqdxwpb/Gr1vaNct5t8zbAM+WD/ADIzWt0jBJs0rS4eSA+WpMeTjcWUH6cipBceV9+BMezKf57qZHOUiC2kQWMD7zcD+QpjT5B8yRWb0L8D8N5rJ6s3S0LizSOu2GDYeuTnH5BRUUkMqjOZS3rvxn/x4UizeYmPLBP0z/JaeJZAu0RqM9fkx/7KKBlZ0dzufDDuTIG/qajmtIZo/wDVoBnqAM5HPUAVJLIXyry8f3d/9N4/lTUVUA4wT0JGM/p/WnHcmS0K/wBjG7fliVBUDzDg/UfjSJYqkjvnG/7y5Yg85Hf29Kuc4PBqpPeJEwQZeQnARRkk1rYxuWiCIwCQfrEjfzX+tRkoPlaK3b/gCKf0b+lTwxSeQrTq8bkZI2kYPp0/rTHcRtxID/20x/7OKzuzblTI0hR14tIyfVTJ/QmnmGGJMtFID/sz4/mv9aeqZjOUznvtz/NT/OkkKxABWx+OP6ijmYuRDDbWspUBp0c9vllP/jppRarG3yXrxd/mgZf5E0iHfxy/5t/8VTmGwbT8pPUfd/8AiaOdi9mhAspyE1SLHoZGX+YFIkd2uRFNDIOhxKhB/Oje3IRzz/db/wCyqQQMBlhu44yhwPzQ0c3kHs/MQvfxAKYIiD2Cxn/0GgveKebHH+7G6j9DUXlw5AOxfUkAf+zLS/IhxCWPuAR+WGNF12HyPuIbtonJltjHntuK/wAxT1vrZvvKwPoHB/oKkjabA/eTj28x/wD4mmm5YMVNwCf9tlc/+PEfyovELT7jftMOcgyqPdVP8mFHnwO4YTbcdmVgf0pwkZiG8uNx6GFOfyBpzrv/AOXOIZ9YnH8sUe6L3xVdGbekq/XBB/kP5UjSKHyXj4/2gP8AA/pTJYIUGWgi9wHdP1JNMBsz0ikU99t0jf0otEOafYsxpLId6KSvYpzn8v6ikMciBi8bDn+6R/8AW/SoTZ27/cS7Gec+Xu/wpfJ8ocXc0Y/24f8AAmjlXcOeXYXeVQsDkfTj+oo3fuyzbcHpxx/UfyqPcpIxqsR/3mkX+lSJHc5Lw3dtKR1IlU4/76o5PMftPIUnbEOB7Z5H65H60h5Kpj5j0H+f6GpbaCeWYC5ktoox1kLx/kMda1TohBYxTgBvWIt/7NijkD2iMc72kyufk6nuPr0NWLWxurjdNDHuxxlWAz+PQ/jRf6dJZW7TTTRvGnRPmBP061lmW0kKOyTRHB/jByD6jbTUCHUfQ0ptNu+RJYyyHOcsAR+QzVNomtX8sxeQ4GcYw2PqearofLKiPU5jGhJCbSv6hhQ+dzyJMGkcjLOo6f8AfRNVaxm23uQXbEz5LEnHes+X/XE8nHJrSkg8wq32qEnGDkMOf++ary6fOGZl8uRWHVXA/nimSQrNGBy5A91I/pThcRbsecgPXk1Ve0u0DDYeWBG2RT6+hqX7Lflwfs9yV2dQjEZ2/wCNAWNC0mOHaMq/TpTbyKS7YEhVUDBGTz39KLQSQ2S/aEeNv9tSO5qVJUJOHBpgVRauHRgPuAAAP6fhUUdlJErgBvmxjgcYz7+9aKuv94dfWrlklgwY3t4YT0VFUkn3zg0AZYdljKeVIf3WwHA5OPrUeGKMNjgkg/cPv/jW89rpTKrRazEq9B5i/wD1xVW8gjtZUjW5hnZgWxH2HqaAMsFVkiycBTzkEdye9T2zxrNITImG/wBoetTOwQE+3am8OclfzoAr3jK8nykNx2NIy/6RK4BxlsED61Y8qM9UX8hTRbwkZ2L+QosIZFI4iX94wPmf3varMv8Ax6yHPPlnn8Kh8hNuQWH0Y0jQ5BXzHwwwRk0WGULSeVhIrPuAA+8oPf6Ul3JgLlI2+U/w4/iPpVxbNE+62M9eF/wpHskfG45+o/wxRYAt5FfVZI/JjHL/ADDOePxxRq6RpFG3lA/MehxT0gaKYzIE3nOTg9+vem3cUt0qq5UBSehI/oaVguZ0pgEcZ8lxlM8SD1P+zTwls1zKhMigbz0BxgHpU7aezKozgKMdc9/p70fYpFmdzzuDDjHcH396dh3H2FhbXEbtudwGxyNpHHsaS40+3jk2iTZxwCGP8qn0/NpE0ZR2y2cgD09iaLhmmlJEcgXjGUPpSsHMyk9gomkRZRhS2Mk9s+1Kmm7w2JkJGOjD+tTyE+bI5RwGLHlT3zRBMiCQMQM4xnj1oHzMjXR5WXPmqPYjP8jTF0m5Z9q8jON23ite3miMK4dT16GoUZWud3UCTqPY0h87MY2lwCwML/KM/dPP0pghcqzFdoUgHcCOv/6q0DDtEhSVlJjxx9RSRC4itn2XbqTIOQTnGDx/KgOdlMWlwyhlhZlPQqQc1E6sjlHBVh2PWuntSxtIjI5kfHLHvzVN13agq7YSpcZDxAnr69aB85iYOSMHI6ikJA71phX8yVvLgbcrEYQA9D3FR2+YYrljaLnaoAVmGfm+vtQHtDP3KeAw/Ouisvk02275BP61NYRo9r88AX5jw53/AKmpZSse1VQdOABgCmKUrohPQknk1WmiSVdjjK+lW5CgVieWIqhdTNCgZcfjSIJEiEahY2ZQBgCl2sDnzOPTFQNcESxx7lBYDgg05Jy87R4GF70CEuWURsDnkYwDj/PSqOxMBsMO3X/61WbzIO9cenNV+uMfzIpgDorgfMxwPatCBdsQTOdoAz+FUGAHLLnHvn+dXrbIi55JOaABokdiSuTT84H0qnI4abrt5x196luX2QSHPOOKAKs8ySK67u46GoRJ+6UDkt371W6Va8uEqoZtxIGCjAY+uamQh5RGQhRuZuDgVG0BVQZGAOMYBqyqqUCgKyg8AAA/mKgaOUSmKTMasflJOR+dSmMiZCy8cDpzSx5HBXjvSSxSwfK6543cHPGadbQT3k6wwIXfHQdAPf0FVYAilVJVkIUhGDYIyD7VZe+hmmiikiEVorHOwEtg9+c89PyrbtvDttHCouMyy/xFSQB7CozounHIbzITvKgbuv507AYs/kowa2keSE4b5xhl9qrySc7hxnjFa15psVlCJoJWK9CsoAyPrWU7Kc4VTn8xSsAwOScA4FSeaPTp61CFLZwM45oAy2GJUUWAtCQiNTzU8ZMSMdoY9QSwFVgoITrtAyMjrzVq3W13gzFlXgEryR9BxU2EMjkWdvnVFYHIPer0Nld28PkxvDIWG5lEoJI6jjINXpf7FurUrHOsMm0bWcNkEDjNY0hMbEMEfHQLhgfxp6oZBMsokYFCpzmoIUkZ2HQDrkVNtDyOM7SR0Ip5+VfTH60rgIUBX5ue/P8AKmecV+X5Nvpinq6mMuy52/lTjsLAcHPagBsDqBk8hfm54xVncpIVJCCfunPBpkDSRTL5TH15xj8qDdYuYjKYTtzuDx5HU9R3osBavEtzDH9nVEkXhguOR/M1BAltc3CpNDIp7tH94fpVxLqzYHfbaa7E9EkMePwqeFdJcFpfs8ZyeBdE8f0pjIH0GzkG6G9kXPaVKqzxpbTGPzNxQdVBAFa72emCLzUcqvci4DAfzqNNPsLptsN3I74zhVVv6UNXG1cy/NC43klm4wDionKxyKfmIALbskjge5rTn0XaQxnkwT1+yscfXBNEelDBAvIcMMfNHIoH1zQlYnlMZTMybogxGecHFWgsjRYkxvA5xV9tJkRd0c8DfSUr/MVi3BeKYx7uVHOD1/GjVhYtR5AJJ3Dvz0oE6lRnk7u3FIlnK0IcrKQVyTyABxyc097F4GEb5GfUHOfoKVhWLAINqTuBOQOv+fSogpEe4Hhm24+nNPSFo7XaTuLP6H09/rU06qscCquDsy3GOc//AFqtDKxJre0zCWoLDcnGcduKw8ZOPetWOR4rV9pwpU5+mP8A9VMCqki5ctnk+nWmpDZRuJEhRHHQhTmopZRbWTTFA5B6Hv8AjTLC7W9L5txGEx/GTnP4VQFi5itrpAs3zKDkfMRTESC1iKQlVXJOC2eagvL2K1mEbxM3yhsqae+1o1dVI3AHBPSkBlfxBcd8VKIvU0ySORJcurLzkBlIP605p1BwRg+9O7DQGUKKjmGACDimS3Gcrtx70hZpI/lyfoKAJ9yoC3HUGoZG/wBJdRzyelAZ0HJwfcCkMjH7zsfqadguOzTgahEgp4NO4iRWw+STjBHA9qQsAMKD+JpM0hNFgE+dpXAYgfz4pArHqMH/AGjRn5x7ipACegJ+gpWGRlD/AHgPoM0nlL3LE/lU4hkP8OPrTvs79yBRYCoRsb5eP1pRI/J3GnyqUmCnBBHXFNxywx2pASNsdyPuNnr2NMZSOGH0NI/3s+oFKshHB+ZfQ0ACjGO/OacB85FGAy/IenbvRnD5xTQhzqFAweozSVLDBNeHEEWVThnZsKv1PSriQWlr1/0yftkERg+w6t/Ki9h2uQWllNcQiVSscWSDI5wv/wBf8KsxpbwSA20Znn7SSgYH+6vQfU1IUlumDXUuOwQEZH4ZGPwq2sIQjZGV4x8qsB+PWspNXNY0iKOzlkfzrouzHnLAkfngg1aL7QNrjjuCAf0IpdoXllGexIx/7LUbS5bb5g+gf/7IfyqG2zdRSFGZGPVv1/8AiqcSFX+6fcbf6CkRWALMGwfVT/VTTWKIflcL7BgP5FaRQhJPv/wIn/2apAoxyoP0Xj/0D+tJt8z5hlgO5BOf0b+dKUXG4gD6gD+goAYzqCBvXj0I/wARSYaQ4y5HoN3+Jpd5bAWRjnoA39A/9KkZCuPMRvxUj+a/1oATy9oywVfqoX/2UfzqMupbAbd6Yf8A+yNSSMikEEL9CB/UULmT+JmHvuI/9mpACR5ALr+Gzn/0E0kjKBjdt9i2P6rS4RDyEz64A/moprPt4ztB6BSefwD/ANKYCInmD5ckD2LfyLVIAsQJkQIvTlcfzWoykhXJUqPWRT/Vf60h8tF4ZWPuV/TBGKAEeXLYj4x3Lbfy+cUqwbsO+9j23BiP5MP1pVZmON7N7Kz/AOJp20IeQqn/AGguf1QUCsPbaq8kZ74wP6CoTKTj5yPYP/8AZ1IXLcqQfdSP6NRsmJywcr778f1pDEjVmBbYX9zHn9dp/nTiRGCMoPptB/pSMUH3miB+q5/VQaaeV6MR0AU/4NQADLHCs7DuFLH+Rb+VVtWnvHjWGOzWNAclkUDP5gHvV0RjaP3bY/2lz/Nf61Hv3cIVUegIH8npp2E1cw0N2ZAvlE59Rj9c1rWNp9mXzDHulPfYSB9Plb86lGWfawkP0Zj+gzUp2Jgsox6uuM/mo/nVOTZKglqMZkHdAfYqD/7LTSxbLLnaO6kkfoxq3IiwKHvJGTPKwJkMw/BsAfhVSS9mLKEkWGP+GKKTBHucdT9aSjcUqiQ4lFAZxjv8ygfzT+tAkBXIPHsw/o1Kl5dDkXMh/wB7DfzFP+1StnzPKk/34l/oKfKL2qGiNgOVzn2P9VNI7qBtRgp/3gP6rS+aM5+z2+fZSP608PAfvW8g91uG/kaXKx+0RCFaRgNzMPxP+NSlNpLbeg6lR/VRSsLc8Dzx+CN/PFOQWw4Eki/78Qx/47SsyueJXaUkhfOI9t+P0D/0pCC553Ht1J/oatJEpLFb6MH3WRf600QfMf3tu5PcyqP/AEIGiwcyGCPaM4GPXbj/ANlH86j3hmb97x6b8f8AtT+lXPs0xj/dwhx/sEN/QVFJBcRj95FMqnsc4/8AQz/KgdyJELHkZH0z/Q1IkYwW8vrwPk/+wpipuXgD6lc/+yUrukeF3IGx1+UY/wDQaQxsska8eYinvhwP/ZlpwDnu+30yx/q1IpL8Bie/yuzZ/JzTzGcD9yR7smf/AGSgA8veSfLAXvlR/wDEUyQxggK236MF/wDZlqQ+WkZ3mNPYYGfbtUaiVyTCSwH918/+gv8A0oATeZONzMOn3mYfo5pyQfMPlORzkg/1SlKtkeZuZv8AaQn+aGgvHEMkxoT2bA/oKAGXEUcymN/L2ngquM/jiqx02AptRpY+c5R8HP1q0oLLuHzL0ypyoP8A32f5UZrWOxhPcikiMm0SSyttXb98jI9+eau28z21oojuZIxk4QuNuPoaoXFwkI3Oce3rS2155lurpIuSWG0E7lwe/wA4/QU5bBCzY9rm5Zw+YZGJyeFIH4buf0FWi+U/eWduTjn9wQT+S8VAscrqWkWTb6HzP6hqMRx/PIsf0YKP5qKzuzXlTGywQ7c+TDGCcA7nH82AqJYIt2zymc54Mc6/y+apd5lYlHyewU9P++X/AKVJslY/OshHbfuIH/fSn+dHMxeziMjs0kyoF0D7Zb/2QVXls/L5DvzyC0ajP5sKvC4EMRgaWMozZ24QD8uKa8qyMDHhz/snH/oMlPnZPs0UY5ZY3WPzhGGP3twIH1wSa2VXRjGkcmqs7j5TmcqSf909KqOh4LiQf9/P6hqhMETclOfXJFVF3IlCxqJaaW+Vi1OPPoWicj8xmsWRra4nlW3t0vEhYATJHsJPsF7VJ9niRi6KFY9SAMn8akhRFOAoAAx0z/MGqbsSo3M+aCIIBLbPGqnIzvxn8WpRNaFizxneRjKShf0xWiZYYCcFAT6FF/wpjTxk/wCsJJ6/vBj9JKnnRfsmUn8h4z5byK/bcwYfyFJjOT5pB/3F/wDih/KrvkZbKbh65iLj/wBCapUgUFcxxH/ehC5/8c/rT50L2bM9FBHNzGpH95W/oDT0gkK/LNbv9Cy/zFTzR2xfhLdT3G4j/wBmFNS2jZlZIfMXPIjkH/xTUc6F7ORXKSquGRAQP+ey/wCNKqSP92Nm/wB3mr5tIgA3k3UY7/OT/wCyVDNaQNgq9wB33IDj8ytPmRPIyuyTLy0EoHqVqPzUz97mrSW9uhymoxxH/bj/APiWNWYrN7g/u9Vif8HUfyp3Fyszd49acsyNEg2qpBY88MQcYz+VajaFcxyAy3KBc8gAkke2ar38cUjNHAqxhT95Bgk07iKgIPSlB5NUrh5ILiNGLhGIAbapBP5VXXUCI5GJB2gHmP3A9fei4Gt60oAx0qraO9zCXJUHcV4BHYe9O84icQ5iyTjBlw35EUXAsjpQACOp/OqMeohlYmPG0Z4lQ96nhuTND5kcMxAOMBQx/Q0gJTEhUkqD16ij7PD/AM8k/wC+RSgsV6EZHQrg1H9qh3FfNQMATg5HT8KAFFpCR/q1/DI/rSC0jA43D6Of8aVbu3IyLiEgdfnFSJIrgFCGHqpBpiGCHavEkgA/2v8A61N+ygNuDtuznJwf6VMT8p4P5U7OOv8AKkMpizZeVlPTH3f/AK9AtpApG9SD/skdKthlwPmFKvT8aBBbyNHHtdcnPUH/AOtRO2WUgc470DvRLw6jqcDAoGRthVOe/rVSSJbkBiBjpgGppZQLXzT3UH+VZy3MbFMZDbucAf5/SsZtp6CJjCpkDkncvQmnxQYk8zPLcE460LKvPcZxg/zpJZ1wAuCP72cAik6nYQy7wFyWyueoNUnGw5Vjg/jVqdphEdqq4XAKqefrxVITjvH+v/1q0hK61GODscrvAOcDK9f1rXhGVFZCurOoCYYkY6VsQcKg9hVAZkcwFxIDj5mOPzovJSV2DoaqI+Jd/vn60+RWK7mOT9aQEagswUcknFSJayNKFeNgCcAcAn8KjjO1xuGcdsZrQt4xIN8oR4wvBYlSffFTKVgIhYyx7GwqFux4wPU0rW0hUEEMV5IAOfp/WrRkHlEYZgMYx6+uetTIpJbMRUt17HPrWPOIrWthNeyPBbX0LIY13McnjJO3pkcirA0bVLDc0N9EgPXy5CM/UEUyMbJ8FXDL/Fu2k/8AAuv51onWo5Y1UxXCk8bhIrfgeK157ooYbu8tyi3E4bOASCOfxx9ahaZ2xtY787iS35H3/wDrVWvnQjBDHH97g5/Dr9MVTWchACW9ielRq9STYnC6iiWrXa28J5LYB5BzzyOOagfwnfliLea2mXswkx+lVbabBOUyT1+Wmz2vnsWWPzJMYUcAD3604yezGmJf6PeaUoa7RVDghSjZ54/xqgPmbrnnvVnyGQHzVkkVcY2Hj8yDxxT3ZdPuspbQSEqGHmgvj8zj9K23GTXVk9oiB2VlIxuA6Y4/mDT7KwvbqPzLcKVzjhsGlnv47iAWs8YQxk4dFyPbj069K0tKjuT/AMeV9BjqVEOB+ozU2EXYtP1IhDNc20gHBWSFc49M4NUNR0ewtvMZbqSCUHd5RGVbP9044rbQampXc9k/r8rKf0rG1drqRV+0NG0btkbGBAI6DPuDRIDH2nBDgheeSaiZH2kbsLnqamCMGZWGVJ+6T0pk7bUXGBzjmsxDEUoGK/OcZPHQU8MG3Lnkck44oDuEY47VWLFW4Yk9zjinuBIzbHXa+BnqvSt7TWsFV/NhVn3H5pMHvnjPSsa0USLM2HfvhB09z+Vb66Qp8likoMmPOR2HHA6f/WplJF5Ws2Vli2kjtGcEe+KWa2XyvMjtnnPX5wDx+OP50+PT4IH3RRZYY6mlAKPt3bT24yaLlmdcmzkgZGtPs8pxh1jQ4/I5qpa6c7+aBLHM7RkIFicEH1zjFbwnuIySt5GFPUNH/wDXpYruHzATLbF88dAf50wMadPEbOoiglGwja6kLn3IJFbMNtdtDG8hxLjLBuxPWtPn6UnWmIx2stXMxKS2qxj7od2J/Sq994cm1C4Es96isFC5WInP6iugoxQIz7bSzFbiCSdGjwR8kAQ/nk1ZWwgDFvnZjgFi3OB0HAFTYpwbIxnmgCB7C0dg0tusjDoXJOP1ptxZWpix9lj29MJFuP6c1b2uR90/lTHZYxmR1Uf7RxQBz/8AZcTsXFvOhB6DK/oc0skCtC0aHaSMfNWjc3+nBcPfW6kdD5gOPyqJHWZQ0biVT/Epzmi4HPanY3TWIjjt3c7gTs5GKr6XEYIZFlUo5foeuAK6sLjocU7e4yC2QeoPIP4U+YVjhNTSSW+ciNtvCg7eOlacoxhfTiuhltbWXkw7H9UYgflVGfRyeYp+fRxTuKxVm3PA6FmKlSMZwK53auckZ+pJrpOpFc5ISsjrjoSP1qxCZ9lH0AoJJ7k/jUZfPA/Ok3HByc0cyGOYge1NLim5+XGM0n8IHpSuA44PNKhYHFRg496kU99v41PUCU/cPrQwxI47dqYMOPvDPYE4zTlK79p28dTzT5gD+6fatGN90a7utU2MTDGCJOxzxTxOFyAcn2oTuIuEqBnrTGIB6VWNyx6KB9Tmmm4kI6gfQVYrC3R+ZG4zmoO+TgfjSSszj5jmoguCOMVLKRM3AUkEjpmmH2H50gkKgAH8Kd8rdPlPp2oAfDb3NxnyIZJMf3F6GtZNNFsoku1knfH+qRWCD/ebHP4Umif6qZGHIYHn6VqKSv3SR9DU3GZx+03gACeXCv3VCFUH0AH61YhgiiwAVZ+5JXP64NWvMk/56yf99GnGeYjDPuH+0qn+lS7s0jKKIUSRiAC5z/vEf1p5VIzzhT/tAD+ail3jOfJhz67cH9DSq8Y+9ER/uSFanlZr7SIwnPK8/Qg/yalVWA+diF77i2P1BFK4hZgw81f94B/5mlCwkf69VP8AtRkfyFKzHzxI0CE4jEZ/75z+hH8qcFcn/lpgnoCw/wAacUY8CeJx/wBdcfoxNPSCXYT5O7P90Kf5YpFXRC5Rc7tpb0baT/48ooDHBKjp/dU4/wDHWpZGaDiRmiHoSR+m4/ypplVjwob/AICB+rKP50AGGOWfcfdt2P1U0hkQdGj3e2z/AOxNIzEttRFHuWGf/HTUirJtZXeUqeCAWA/UH+dAxrOyKGcuo6AkHn6fMaXA2nKMf9qTp+qZpEEUZJVU3f8AAcj+VORWbLlGI9RvA/NSaAIRubgTge0JA/k39KljhCtwnsSQxJ/NTSmQD/WSLt9GYN/6EKaGV8iFAc9lUfzDUAKZYxwCoPttH9VNGGbkbyPcMf8AGnkMiAtvAx0JfB/NSKjyitukVR7HZz+gpAOEYQFnVM/7YH9VpqOS3yFT/wBcz/8AEv8A0p4ZpOUU49EUn/0FqHLj75Jx2cnH/jymgA2M+Pvt9Q2P1BpGEYOMx7vQlOPzwaPNUJhXRSeuCo/qKdH5hyQ7qoHX5z/JjQA1Q7EhM/RN39GNKsRLZZcY9f8A660hRCeeT6vkf+hJ/WnMybQsbIx9IypP6EGgALIOFK7v9lkH8ipoO7AyJMj1L/8A2QoBdV2v5n0w+P1DCpxBDboJrvEeeVjVVLv+gxTSuJtLcSG0aZiVTO3liQAFHqcqKY93Dak/YwrzdDMRwP8AdHT8aiu76S4XygBFAOka9Px9aqE1oo2OeVRvYJGZ3ZnYszclick1F0f/AD6U8moyfn/CqMyyh4FSCoEPFSg0ASCnCmA08GkMdijFLTgKAGY5oIp+KQigCPYv90flTw7r92R1+jEUYpKQDvOmznzpD/vHd/OpFvJlzny3/wB6Nf6AVDU1tbNOGdnEcKffkboKLDuxYt93LsFrBIe/DAKPU80u2ynvFt7UquMmSUqCg+mcd+OtRz3LXEMkFlmGzj/1kzDr9f8AD88U2RbdkSK2ikjQdWJYNIfUnaRih2RceZkTrM126Ro3lxuVaRS2G9htJxUpRSTuBCj+8Mn/AMeSkcwgHzTCxxjaSmR+YFIoZ+UjbHqq/wBVeszoEdkBAiKAeg2fy3ClRJ+xdCeh/eYHvwxpwDDI3OWHUlnx+TKajZokON0Zb3KA/wBKQEer3N9NbxokSyKhzlQ4xgY7+tYpurkEAxd+zc1vh5JAAhYrn+FTj/x16fumB5MjHocl8f8AjymrU7EOmmY1tBJektJHIiggF2Unj0GB1961kRUULGpCgYwzsQP++koZoV+95bN3B2A/0p21yMhWC+oRv5qxpOTY4xUSMNH0XZI56bdn/wBan4l3bz5ikdvLkX/0EkUrEgZZjtPHzMSPydaZvhz+78tpPVRGc/kwqShT8xy7NtP/AD0fIH4MtLvjPyRKjOf7mz/EUfvByQ4+gkX+RIp+9iuxs47B8E/+PJmgCPyZeeJlP+6+P0c04KSuG3E/7ZJ/9CQ1GWt14xG757eWP8KkCsTwCPojfzVjQBJbWqTS7E2s/Xog2j34FQJIrD5WB+hqeO7nt1ZVYMxPcuOn+8Cf1rm5EvI8logq9ssP6NWkbGU7s3WPyk44qpBdwzXTRGbyztOwhQct7kjgVmRvdupxbyyA8fICf8a2bDTprdd5Uxs4AwVkUqPTI/wqpNWIincnVndf3bc99jZP6SUqKyfM6yc5xkvj8ipqUxgHE0qgHnLSBv8A0Jag/dkkQLucHGU2H+RBrE3FkKEfvkRT6Mqc/moppmZ2ITBA7LtP8nFP2SqyEmQd2ysi/qCaGO3Jkb5fV2zn/vpKBgqyBc7pEHp+9H/xQoZVALTOoA7sVP8ANKajQZJULI+P4PL/APrUhFwCMRSjPfYwH/jrGgYoEe4CIRSMDxjyz/UU8pMclkbr0CMP1VzTfnYYYsf94kj/AMeSlYwLneYWPpiMf0FAgUSDC7pVJ7b5Mfqpp3kNJIiDaCxwrYHX/vimpIpU7BGPbMf9HFaKA6fb+dOqtK4wqkdPbqefWqSuRKVkQXDJZw/Z4CdzEszHg89+KoU5mZ3ZmOWJyabWqOVu5HL90fWqN7payRyNb4RnABXt1B/pV6X7o+tSUwM3Tf8ARrXy5AwbcT901WkAbU/P3KqKwPPBOK15Iw/I4NREEZBJ/OiwGNFBGInVZgWZQOfqD/SrUNqy2wj3K3zliVPsBV8opHIB+oBpPIiPWJD/AMBFFgJovlhjHoo6/Ssh7uUTOi3DlPLk+XcccKccVoeQhXgY+hI/rTWtI9pA3AYxjcf60WEYqyyCN8MDyo+ZQ3r6irH2gx2MWYbeQln+9EMcbfTFXzp0O0jsfZf8KadNjKBONozjK+v0IosMvxopRPlA4HAFZa3cYuJE8qUFVc7lnOOFPbHtV5WuFUDdGeOMgj/Gqf2CQF2JUs6sCQ2Oo54xRYCCG9PlyfvblSAMZlD459xUy3pS0Er3EmfMK5MKk9AfX3qP7DKqsuwODjGCOOvvTTaTG2WIxuCGLZ2Z6geh9qBGzbKJbaOQndvUNnGM59qdKuSdv3sACktHSO0hRmwVjVSCMdBinO4EhA/zxSGUrxFh0/Y4MgAVfr/nFYYysmD1BzxW3qxZrLCKWbeOAM5rGjgL+xz3xUyEy1NcAwFTwfunOCPzxUe7GFclo1/hwOamilRHWKPBIOS7c/0oukklh3pErcnO0jI9zWN1cRVSUhi2cdvlOCPyppRC33mJJ6mpLeJpMs4baOM56VJHEsqllYjBxyBW8UMghA85CG6HP5Vrg7YyR2X+lU3sZI18zK4X/wDVViZtttKfRD/KmBiIfu1cEJuPlGR7gZx9aqIrMVVVLN2AGTVqKYKGG5VbHYfpUvbQB406QkkcAY+9VibMcOGdGVeNi9aIpmEBdnXpwBjNQTziVBlsleoxWDbkxEiT7xvZdpzhVA604ySM42jzACf4SB9KpTXHmNwg45GBSJJ03OVX1xkU+QLGmkpRFd+pGRjB/ConlRVOxRubvtH1zSx2EbxQypKWXZufCYGR2BPenpaxpEWkcq+SQoC4A/qaOVIdii8pZcSfMMdQc81GHz8pLBQc4Bp0sK7sI2ceuP6VDtxgngHvWisBLHKVYHg9skZq7uUJuyCG4JA4H0xVBVwVy2Mnoc1IzCNhh1kUnoc8f59qTihGjNEPsm8SbBjbg4YZNWLHR7S9juJBcicx9Sm5MDHTkH0qoD5lmAI8joBnkc9at6Pc/ZoLu2jbKPEZDIeOR8v5c1UWthi3Ph6TAkgxuYBmVWLHnnvgVf0m3ubYlprJ2PQOUAI/Eda0raRpASQCB1q2OB/hVjGxsXAZoynsef6Vy2rWpt5GJddzElRGOuOOnb/61dLdG4MDfZmAk7EjPHfHvXH6rI9vdq7qEbbk7lIyc9ealgV3X5t6uoJ5O85OfzqFnBbIzhO9IoUsWPyjOfxp7Qcjb/8ArqBEcrkqMZPQZqvncTnJ5z1qSRyoI6dsDtTMKIyw5zxkjFUgJrJ9kjZUNuGMGuptLqa5j3iXCY4CgDn8K5K2OH9+wxW1BOUJdlXAX5U9D60mM2XeXHNxIP8AgdQOFOcy5OOpajS7tLh5VliREQAB/U961A0JUBQMdSQpouXYxhEr/dwx9gTSrGCfL2tuPHTH+etXmji3NNIwEUXzMGjYj69KytMmkn1xZthOVOXIHKgY4GeKaBmnbeJrZVaG5E7TRtt+WLJIHc81MfEkH8Flct9WVf61zuowXB1O5uBBM0LtgOqEjgDjioDOqphiQcd1IpiOjk8SnI8uy+UjOXl/wFVZfEd5glY7YLj0Zv6isQXUKjmRelRm6i27fMX86ANo6/qBPM8a/wC5Co/nmopdav8AymIvpeR22D+max5LoZypzW3oUWn6hask8EJmi6koOR65phcoPc3Mg/eTTyH3lY/yNRbSWJ8vPHdcn9a6g+HtOcZFnGM+mR/I1Xk0C1CtstpI8f7TnP0w1K4HPB2RfusOScgYFOE7qhIZ1Jx0OK3B4fiY/ILpR7lh/Oq1/pkFhskmWcocr8pbAPqetMRVGqXMTYS8lx2Eihx+vNXIdfkUL9ohWQdzEcH8jVYXeinG+GTjsZWodtLO2Ty7vymGd6upA5x3oA14tZsZB88phJ7SqV/XpV9CJE3xkOp7qciufXTxcBWsJgUYceaBk/lSy6PcwL5pmhh5C7kZ05/AUgHnNc9qUTx3khx8rOcHNdCc4rE1lSbsbiSCoIGePStWZozyD0xz7Uhpw4IPQe1TYiHJ69sVFiyuoJBpKD7UoGaQCDr6irCKJPlR1BPODwKr5HIoBOaGBJJCyAtlWX1BzUgdPs21lAYn7wPP5UwLJNk7uB60xsjvkUhEiSMjhhztqaWSORTIoCEdQTkn8arqxw3PGOaaDk7RimlqA8yEjhaXL8FgQD7VESQSM07zHcAFice1WAbsZ701nJpCDmm1LGOzSgmmVJG5jcMOo9aALenXz2zsqRiXfxt3YrVTVFIy9vIn4g1keYH+ZwpI5B4zT1dpT8oRcdy3FQ5MVzaF9BsLuWQe6n+lPF3bFdwnTHqTj+dZDKUt5I3KhsbgBUKq0sJVFLEFTgDPqP61UdUFzoIzuZwDu+bjB7Yp5BHUYrEvV+SFmUg7Fznr0FVBNNH9yaRfoxqrDOmpK55NQu0P/HwxH+0AasxapcGZ1k8tlUj+HBxkDt9aQGweevNJtAPAx9Koz6i0E8kbQhgjEZDYP8qQaxAfvQyr9MGgDSEsq42TSL/wM0/7VP0aQP8A76g/0rPj1Ozf/lqV/wB5CKeZ4J0LQzJJsIJ2npzSsO7LhnZhhooG+qEf1pEaAElrVQT3VsH+VRqdw+Xn6UvSiyHzskJhI63K+ytx/OjZAxGJsH/aj/8Asf61HRS5UUqjJGRVU7Z4yfTfg/8AoVOSFymWRj/49/NTUFIEUHIUA/SlyFe1Y4ABztVVYdwq5H5FT+lO/eA8O6/995P86aWcjBkcj03GgMwxyD9UU/rilyj9qhzlByzJkf3ymf8Ax5RSL8vKDn0Ucf8AjrUea4zg4/Fv5ZxQJOPnjDn14/wNLlZXtEKUk6u5HuzOo/UGkGwndhJD2I8s/wAsGlZ0PIDL9Bz+jCkUo333Ix/fBb+hosx88RcSMOA6j2Dj+RNSxRNcPsQ+Y3cF1bA99yioZZLa3Ad3Dx55CAA4/wDHcU2e9kmj8lP3UA/gU5z9T3pqNxSqJbE5mt7PK2qxyzjrNtAVfoO9U3Zncu7F3PVmOSab0pK0Ssc7k2BppNBNNJpiAmoJhLuUxhSB1yalJppP3voP5mgCWM/KM9alU1T+0xxbRI23PPSpjPGjYd1U9txxSAshqcHpLWGW6crAm7H3mPCr9TTr208hlH2kOD12pjP055/KgY9WBHWng1RRZYmLBQE925p4ul78UgLmaM1V+0p/ex9aX7RGBy6/nQBYzSZqo12WP7sZX1Pf6VpBIbKFbi9+Zm5jtx1PuaACKBVh+03bGO3HT1k9hVW5updQwX/cWanCIOhPbp39+gpLkzXSi8v2KREYijPyhh7e36n2605A0riWSErxhQqsQo+qt/Sk3Y0jC4OytGkbbUijPyQb1Ofcg9fx5pQjkACLy065ER/mrUu5j8o3Ke5aVsfkymkJi+6DE7H+75eR/Ks27nQlYeu8HC+Z9S74P4MpqJ/JZvvo7f3R5f8AgDUoE2MFXGOvyuP1UmkJI4LEKeuZM/8AoS0hjVRz8uwxqOmI2H6qacNy8gvjuTI2PyZTSDYD+6RC3qgQn8gRT1V13GRXHtmVMflkUCIiyO4BZJM9QBET/IU7a4BCq0Y9PKYZ/FTSuU27ZH6fwvIpz/30opNjKmYosK38SoDn/vlqAF8xhgM5VR1LSnH5MKaDEzHCpK/bZ5Zx+RFOAIG0GQsPR5F/Qg01pF53zIx/ukoT+ZFAxGWQn51kX3KOB/46xpP4Tub5O5ZyR+TKf509Y+N6Q7V/v+UGH/jppUXKnAZvcPLH+hBoAZF5W4eUI2f1AjP9RT9soYk7l/4A4H/jrGmGZSQJJVOP4SyN/NRUgiGQRABu/iMIb3/hNAhFPOAZT6nzGx/48tM3whsAxyEcYxH/APWNPIIbAJx/smSP/GjcCGHnKPVXmVj/AOPCgBDHIWGUKL/1yOPzRqcI8gnc5x6SSDP4MDTVi3ruht/m7kLGf5MKCjfxF0x2MUg/9BY0DHh4VG+V42fGCrshI/QU9JAwJihG31SMH/0Fqrq7RNnzSgweTMQPyYGjYsjM+wzf7QEbfywaBExLONp8xe/Dyr/PNQuyr8szjH+0VbP4sop65C9QoHYwyL+qmlyU2uXKgeszY/JhQAwL8v8Ao8WfUqqN/wCgsKdsYNhnc+w81D/UUm+GRzuKTE+hj/8ArUvluuQY2jX/AK5HH5o1ADZdqjbK+PQMyn/0JaEERx5SIWGMYEZ/kwpwVuAHckZ58yRR+TA0m9S3zyxlumCY/wCqigB4DtjfuXH/AEzcfqrGkIJBwZGP+zJIP0KmkWME5WLfjHzKqMP0NMdZwpCxyknp+54/LdQBo2NuSjXVySIo+QWwR9fug8VSurh7qcysTjooPYf41pSzyWFgI3maSZ8hckED/wCsKx8nuST6mtoqxyzldhRR0pKogZLzt+tSVHJ1X61JQAVXvJBFFuO7GcYAz/npU9V7xxs2hvm5OAfY0CIBcoVzvA9iDUonT+8n/fVVAXKnljyP60pbaq/KpyO6j1NAy5v4HT86dv8AY091Xy2GO1UxIdr4yNoGPmPqPWgC0XXaef0NLuX+8KqichAxzySOo9vanGTlRuxuAP3c/wBaLgWAQVGCDTiOKSSLCHHUe1Mx9KBElAUccVGd2Oh/76pw3ADh+npmgByjpTyoLse+aaqONtPC8k5pAZutLts4yTyZO30NZMcZkOUcfKONzcn6CtXXgyw2+BuJcnHXoP8A69YyguSDx7VLQyRZAsg37j2KjFTLcFioGduNoz2/DNVCOCcg9qlZSB0BHHapcRWLNrGRuUsxXJAOMc/TmrEMaRqUBY85/wA/lWfEWEoUFhj0NWo3JZjvf5eCQQfzq72EXJZA0RUDGSM5+tQXTZtpQOy80wXEJbmRig5Jx1/wxUskaujR+aiBwACTn3pc6GjJjlKNuVirA8FTg1bgu0jhWMZZgSyhuApOBwKVtMP8FzCxJ4ySP6VOtn9kEakI87HkoGbA7dsflUykmgKlxy+CMOM57D8BUG7BywDEdiTVi4hk/wBZtYgtjJHeqjcGiK0Antplik3gOWHCgVoQNgiVokZh8wHTHHpWVGzp86FgM4yCRVuGTejs04LdSgGcDPJ9qUkBqXGpkIwVuccAr19qyZGaQbzgDd2pJWO3kMcjoaidhswMHNJIBfXB59zTgVzygOPXp9aaTlQuBj1pobI6EfjVWAV1Aww5Hp6VI3kouNrHK/NkD9KixlTz19BUoUCLAxuHQ4yaGInt5UW4jV0zGNpZM8dPr71t2tnbRy+ZAmC42sM5BH0NYy2ykuznBI4yobP09K3tIQyxLkhh0z6Y7UluUjXtohHEqx/KvXHYVPk00d6Aea0AXOcZBX61z9xc+ZcTJHKbcLkMkwZhjn5lHat1zVGaa0nO5kMvl5yeQBj8KAOTnt4o7ltrebCDkbGG4j3681HJKpc4VlXooLc1q6hNby7WtotqDJZSwPPqPasmdvuhRtHqB1qBEHJZVH1NJIQV2jtUhchG69Ouark5zVIY+HG/HrVy3+aYIB8xOAu7A+lVbQ/vCCMkggfWrET7JAxUZzzyP60nqI04JJEVEh+VWPGcYyT65qcx3qNJMSo2HG4twfoMZNUI9SVbozuqEsNvQEflVy11e2toggjOwDGdgf8A9mqeS5RPqd7dQ28TKkRMuVJIzkccgcetZbzz2CoYZSGxtyVU/wAxU+p38WppDFCTuTIGU2gAge59BVK/b5o1KqSB2arSGaugXEkxneZ5CeWBUHJPfpXScnKeTKyk/eaQ8/XPSuU02RYLVCW2jzSGI7DHP6V1oyG5eTaQMHys85/3aTEONupHzZOeu45qM2FuQcQxg4wMoGx+dTEHbtQgOegcYzUeLlQpKRy8/NtJUj6Z60DM19KWRmzDYbQcZaDBP4isq5t5NFu4rxRD5X3JRFn5gfbFdOEOCSoQHk7n3YqteRJc2ciuDtdOecUCGpIzIrQyAgjK4TIIp6SXWcExn22EVj6JL5ckmnXC+ZNETsKnOV6//Xrb2xEcqy+xWgB4kmJ5RP1p6PN2jwT6OQKyNXcRRRCOWRSWJyrFT0/+vV8JDxuwzYGS3Pb3oGSSXUolVCh75/eA1Vmt7S6lLTwvv9d7D+RqR40BBjfbjsm2lIm7OGHptBoAamm2cnGzB9mP9TTbnS4VtpdryhQpJUEen061NGrBssEVsdhj+lOuWYW8oMgORgZAGPxH+FAjCrJ1ofPE/qCK1s1m60v+jRt6Pj8xWxmYm/J6UufagpgHApAOM1DLDNTQxbozI7KEBxgnqahPPFKHxxgH3pAX45oXHlSgNEOijg/X/JqnNGIZMxvuU/dNEYldtsYZm64AqXzJtjRFCR3DfzqdmIhErddx/CkJLMSe9J8u0EHJPYdqQj2qhkmBt49KQKpHQn8aROtOi+eQRnjPeqQBwOigfhSE571b8hB6n8aYUUdBimK5TPBpKlnGHqKpGFOXBPJwKbT0Ck/OxA9hmgCe0OZwqorljgBhn8qvyqYzmR1jGe3+AqpDcQRupS3AKsDvJzXSEA57iosmwOccp1Dc4IOQBUlkxilJPTFbbW8LfehjP/AahfTbUkkR7T/smrWgaFLUXDRxt6j/AD/Ks4g+hrZn08OiRJKVA7kZ71XOkzD7ssbfUYp3Cxl555qYMuGO1ckYJ71ZfTrtf+WQk/3Wx/M1E1tMvDwSA/7tAWJdSGLqQ/3sH9BVI9auaiR5kJZsFol4NVGA7tj6mgLAnJx65H6Va0tXTz1dCoZO4/H+lVArKQ2fxq7au5nRX24JI4z3BFMNSu/yk7ePpxSC4nT7txKP+Bmlmz5jADODVdyykdvwoEjQg1C4UZeYsB6gGrlreyTT7GCEFSQQMGsZHAU8A1d02RTfQ8EE/L19qQyx/bAH37c5/wBl/wD61SR6tBJn93MuOvyg/wAjWPP/AKxl9CRTFkMaOvGHGM0mNJnQLqNkRzcKv++CP6VIZ4ZUYRTxsSDjawJrmMtjkAjGKmsj/p0BI6OP8KAsdLFlolOCeKdWHNlGIVmX6HFQi5uUPy3Eo/4ET/OiwjoqKw01K7SNj5oYgcblBqWHVZ3Kb0iIYHOAR0/GiwGm5IPysy5GDg4zUY4qH7UZeNgB+tVhPLIPvbR/s8UxF/NITTU+6v0pTQMQ000pphNACMaYT94+39aVjSf4GkBUvOkZ9m/pTtSABibgAoB/46tLciPyk3785ONuPatOzwAjLg5QY3Ip42r6g0Abugp52llAcB264zj5VrXSwtVUhoVkJ6tIAzH8a55NQuE2f6s7Pu5jHH4DFWRrt0Ad0ULcdRkUhmnJo9hKObYD3VmH9aqy6Bp8QLM8kS+rSDA/MVnX+t3FxlYCYI/UH5j+Pb8Pzqif3h3OS59WOT+tAy7PYaPGDtvpJG9EUN/KovtQQfZ9MgaMvwX6yv8Aj2FQqASATj8M1MrPDGy2zwRuwwZHZgx+mVwKAH5g0r5mC3F96HlIj7+pqqoEga+v5Ml+Y0YZMh7HH9327/SnW9oQwllWK4UHPkpMpLe555+n51K9tctM00wct2xuTaP++cH60m7FwjciV3lOZJAzZwEVkYD6BqkMGfu25zj7xgB/9BNNaRifLLfhujb+YBoMB7w7Pc2/9VNZnQhQdoILgfRpI/5ik3qVwJs47eYj/wAxSbo1XBkwB1xM6fowpwlDjajlx6fu3z/WkMTBVsiBlz/EYQc/98mlG49HGO5zJH/OlERTcTEI+2Wt2H6qaQsAOWwe+JmX9GFAACJPlWTd6KJEc/qKVk2n/VGEY6+VnP8A3yaCd4xkynHRfLfH8qasaop+VYyeoMTKfzHFAgGAAxlIA7mVl/RgaE2sxCKk3uvlk/0pySRR/ekKNjgfaM8/RhTmDGMNJHJLnuY0YfpQAm2ULgoy47eWw/VWoSV0GfNMYPB3Sn+TKaQZXO1YxnsInT9aMpGcmQoev/HwcfkRQMYDE5PCyt22iM/ywaeRLj5lKjpjy3X/ANBJoD+d0Dzj2EbClaPbnbGYsdjAf/ZTQAMfLwGl2qR3lyP/AB5aRFRmJii8xv7yqjfyIppwoBZhGSPvee6Z9eDSqvmnhTOo/uiNv14oAUs4YEjk9hHIh/ME0olVcq7sqn1mz/6EtN2nJG3ysdMwt/NWo3bFDZ2+7TOo/JgaAFYxMcR7JfYeUf8AA0LGVyFh8v6wE5/FTQCZuEP2gjsPLbH8qUAIDmNYj7wHP5qaBDdwjK5cp7+cwH5MKXZ5+cJ5oH8QVG/likDbMNv2H185gPyYGlYCckhTOexVY2H6EUDGvuX5Exj08h1/kTTyypwWKH+8blh+hFG2RFAZBH7eU6n8wTTchRk7l/2jcMP0IoAkDyOVVZVm/wBlTG388UpgbIZrfy8Af8u+c/ipqMzLIPvCX2Hln/A0gVlcn7MI+epgz/I0CJE3FiS2CB0Qyxd6j3orsz3BXqNv2jd+jCnruLMWbjgcGSOhZ41Un7Vg88GdXH6igCIyxOSDtYngbvK/pirum2aRRtfXKhAoPlgKoI/2iQefb/8AVTbeIXc25n3xg/MyrGQfbOP8/lS6ndiZxDHgRR8cDAJH9BVxRlUlbQrXE7XEzSNxngD0FR02lrU5wNFFFADH+8n1qTvUb/fT61JQISs+9eRbltgUrgdT7Vo1kanNHHdbd+GIBIP4UwDzpAPmiz+IpTN8uDEePVTVYXSEH51/76qUT5Bwc/Q0WA0JbuEQuRIpOOlVUlhfcC23OMnOe/0pBLnGc9e4p26M9Qh+oosA4xxsoVZ48DJzn6UoCNJHiRTgKMYoMULDlF/Cg20Q+ZVKkdMMaVgL0xxG3aqxlfDbWQ4IxyPf3prxsylDNJg9eR/hUTWrYwJ25PcUWAsedKFVjDnk5xn2pzS4K/u2+ZRyO1V/LuF58yNvqtOxciQOXXbxkKT0FFgNKlEOfmPAxmoVmDMBtYE+uKt71IHQjsPWkMy9WeCFrdp42lADFYw2AT8vJNc7uO4nPU812Ny9tGU8+xt7sYzmXqOe1SJqVmvynSolUDHybT/7KKVyt0cnDvaIhYA/ZsYJP4dR9ahJQAMq7cdR610y6Xo+pXpVYbqKSQlvlcbQep45xV2Hw1Z28gcT3BI6B8H+WKLk2OV0+zl1C+jt4lcNKdpIXO337V1tnpmoafb+VHptm6g/8tEDs3uSDV+5ilaEm1MQuBja8i7c+xI5rMQ+I42YSQ+ep/uXfH6800xNFDWbZEVp7i3t7RvkVYooyvJGWz/T6Vj7dj8RsQRwdpxXW22lXM9z9r1KU8EmOBZNwGe7HvV06dbkH5PyNTLUdjihPDkKiqGPJ5zj6itWysGd1YhmRiT8h/8Ar8VuSaPZy/eVfxQf0qrL4ftUGY9y+gjD5/Rv6VHKCRjTW9nbahKzvKAhXCxICAPQiqJtbSa8WOGSV/PIRd6YIYnHb2yfwqK5ld5HiYrmNm5kcB/Tkk1BFLNDIj25IkU5BABIxV2NXFJGve6ILeLzd5lCnJJBBA7dKqCVo7UAODvGCAPbHoKSbWNRngeJ5V2sMEiMA/pVaad3Dbyu/IbIqWmzJkTscHauBnHtUe40pZsbRnntTc57mqSAXPTtSDryaDmnxQyzEiKJ3x12qTTAVWwQVPbpUqlVYb/4e9NFrMGCuqxc9ZZFTH5nNWJ7OK2Ab+0LWaQ8eXCzOfzxipaEaFknmwyNHhmxt5AypPf6Vu6XBHBGVQc9T71y9hPNBIDEFG44OcDiuttEcQo3C7hyAc0RGi2OlJ60vakqgGN1qKe1SYqSFDA5yVzn61Kc56cVzs+q3QYvE+3fISF644HH6UNgSatpky77lfKWFVywUY5HtWIR8gGQPQ4rQvdTnuWYhyiOm0xE4HrWSxZSC36nNZsQlyzBRubcxzmqtTXL7pDjOPeoMdulXEZLbnEoya27DTRep50qFkBIID7Tj8TWHA2yQHOK0RgIzBcse/rSejEaNro1reNNtS4wjlQVkXgfjVpfC0PVLi4Q+5U/0pNCISMIt0FnlG7Zz+Ga22Nyik+YvyjJyARxz6UXKOevdHTTDHKshleQlcBAvbr1qBtDnvohdJIiDkBJBg8H1FLquuLcRwbFJwCzE46nFJbavttxtSHI7Fxnn2Kj+dMdhx02WCxkt3dJXY7l2EHB6EflW5YGUwRo3ylAOo9Kp2msF0KiElvRTj+Waux3TTbdxETE8AHc3+NK4WLaxqpyVUt6iMA/ninPKsS5kZlX1LYquJGBwyTH/a2kA/gaflmPKHjoTt6/gaAJZWEkZUM2T2L44pw3FCPKJ4A+9n+lQjdtG7DZ54GP0oIH0oAw9eglhuF1CCJ0kgYbxjt2Na1pMLq2juIgSjjPB6HuKkmXzEZdsZEg2sDwCKxbD7ZoMkyvbyz2bfMDH820/hz+lAjRu7S3vdq3AlRlPDBiKsoBGoVpC2ONzEZP5VTHiG3bBNrMVP8Asg/1p41+wzzDMv1iH9DSGWGVCcb4z9aaUUHaArN6Icn/AD9aaNY0mYFXl257MjD9RVhZbMR7o8BD3AKj9QKYEcYDfeUZ9A2TUV2vyhFV+QzYHXAH19acbuzXozRnPXZuX8xx+tVpHWZ3e3laaTG0HZuGM5Pp7dzSAo1U1JPMs3H90hv1q1ketRXQ32sy46oa3Mjny3B5zzUUi7Twcg96QnPWnsNyA46VmWRUtSInmFV3Iu7uxwB9amby0j2K8bnr93OPx4/KlcBsd00SBIwFPdsDJq5bz+bjzMbs9e+Kyz8rHtTi+MEHP49KTVxFy8twQ0wEnX7xAwaro2RjGeKjErDOMc+vNAqooBRxQuRMGHUGijOGP+FUMmadj0I/ComYk8k/jSxJJM4SFHkY/wAKKSf0qwum3G4iXy4CO0jjP5DJoCxUJpnetKPTowf3kzt7IuP1P+FTx21tE2Rbxn/rqS5/oP0pDszGUbmCryxOAByTVldPuywDQGLPeUhP51sr5+P3asqnsihB+mKVbOQ9dkefXk0rlKDM3+zEXHm3ak9xEhf9TgVsfbYxgbWA9TjNOTTNwywlcewwKljtoUOPLiUj+8wJ/qanmRfs+5Gl1E3Qn/vk04TwsxVZULem4ZqVwojbMq4wchQcfqK52UgXYYc5AIqo6kTSWxty/eiOf4uOalrEAaJLheVIcMuD2O7n+VRi9uozxcOfZuf507EXN+krFXVrofeEb/Vcfyqb+2dkYaS3zk4+V8fzFAGmQGGGAI9xUTWlu2cwR/guKj+3xCMSMrhSxTpk5FOW/tW6TKPZgR/OgCNtLtGOQjKfZj/Wkj0uKOdJFkkypBwelWkmjk4SRHP+ywNPOQOmDQBkvpssrM6PHgnoeMfpUMunXanIjVx/snH9a14CfnB7MaloA55rWdck28n025/XFLaMsd5Dn5WDjgjnrXQUHnrz9aAObvVCXcw/2zVZ+RXUS2tvKTvhRiepxgn8RVZtItG6K6/7rf45oLT0MHBXg5+uKQErIrjqpB/Ktt9GjP8Aq53U+4z/AIVA2jzc4mjb6gj+lAc2gy9OJnH+0f51UJq/dWlxJMTGm/bw2GA561Wa1uE5a3k/AZqjMhQgggjIPocVNGsQVQpdSufRuv5elREKv3gVb0IxS544OfxoAtwOBKPn79CpH+NKsMkR+ZRt9QQaqIdr7u/B/Wrc0zshXpnt0/TrTFYuofkX6Uuaitixt03Ag45zUhqShCaYTTjTDQA00L0/A/0pDQp6fX+lIBhg85AGJwDkYOP6VdtcoVVuFRNoJPXp/hVaJwByfzqYNnpzQBeX5unP0pWHykEVnakI/s6NJGXGRwGx2PsaqOYFs7aT7RdQB1ZQFO/ox69PWgDTPSpFpsi7eB0py9KkY9Pvr9asAYwarA4Oac1ztOCT+VUmKw+SPcckA/UUxfk+5lT/ALJxTGvoV+/Kq/UEUiTwyf6uaNvowoAn8+bvNIR6Odw/XNAlPJMNux9TCoP6YphBpKRV2iQynbjy8D/YmcfzJpyvAcBklx/vI+fzX+tV0YtuB7MRT6VkPnkPIg52/u/T9zj9VanKq8bboA+8jqP1UioqKXKilUZMybwcukx6cmI/1BpwtZ1VSiYX/pnHIv6jIqsQD1ANAG05X5T6jijlH7VkxcwMVkLRt6PIrf8AoQpPLL/P5GQefM8lWP8A46aBc3C/duJh/wADNJ58h++IpP8AfiU/0pco/aikFcYYt7YlT/61DOq8eaYz6G53foRStcljzDH/AMBLp/JhTkudqldsoz6Sgj/x5T/Olysr2iGiFjGWMLyA9G2IR+mDTQmF2ZUL3UI8f6inZtgwKK6kdS0Stn8iKUeW+czrk9Bukj/PgilyspTTGxyE/JFKzE8BVmVjn/gQpHhfcQ0Dbv7zRq//AKCakZASFEqyD08yM/8AoWDSJbOMyJEQPX7MW/VTiizK5kIchgMJsUdAjxfrTQwLlUl2sONqXG4n8GqSUGML5oMZ/vec8f6EUwM0hKqZJR6Lsf8AnSC4ro7IPNhkYerRI38qYV6qmwD0ETp+tLtKsf3axfWA5/NTQziPG4ge/nsn6EUDE3IDtE+wjsLnP6GnkMAC8Ejjpkxow/Snh3dAFaSXdx8ux/51H5SeZuCrGR2a3bP5rQAgQAYV0J648h1/kaBOoOzzNrev2k8fgRSOVj4ZghPpOyfoRU0RZsENJKmDwvltQA3DS8sskyDuBGR+fFNQKgYoihjzg2zZH4qaRwmSRGAwPAe3JP5ileQYCtsj9SJmTP4YoAQkKctKIyT1E7J+hFTIZJpEit7gySOMfJIjEe544FOsoTPJ5cNwc9WbzFcKPxFW1eDThKWuVubgDaVyFI9sD9TVRVzOclELyRdOtBaQkec4yzAAHnq31NY44FK7M7l3OWY5JpK1Ryt3CloozimAUm4Z2559Ko3d66TLFEADuAZj+HT86tBT5ytyRtGT6df8aAHMP3q1JUbf61akoEFUdUihkgUTSCPL5DYGeB0z6c1eqhq0LzxRJGAXDMcHvwKBoy/sCP8A6u7jb64/xqCa2EDbWkRj/s0820wYLsyTwMEe3+IqAnpiguxJExWQY4HSrsbHP+sYDv3qkkbbGkJwqjj3pyzNsP7xQcj7yn39qCGa6mFs5OPTIqTYGUYNZ0UoEY3vGGI7MPU1ahVhKp2nGeSBTETSbo13deezGmLcK2CGzg46g0zVHxZnnHzCs3zJjahlaQruJBBNIDaV2dQV/UU4s208Ak1l210/kr85yBzznuavQSu9wATkc9sUxFlG2sCVxU4JGd8u0+hGaic4Q0zzQT8/4ZpDJLkfvI/3vykffEfyA+hORVn+xLx1DRT27ljwG+T+fP6VQluAx+zqyoUAbIIB+bPQnp0qjd2dnDD5u2UzE5G6QEfpUuw7s1DP/ZN46yQyGWPgyxTIApI6YIOe9X7LWWnbKQX7RnOH+zo65+qgGuNJGG+bBxjpWnpE1xLbT20CkvxJuX7wxx3PTpQhXZ1unagL3eu3y5FP3HG045x+PHSr+HH8OPcCuasNOMskn9qWk8GVBBdhtyPfJ9TWkmi2qoPJmuEBGQUkGCPyoZSNLcR1OPwpQpYnbz6msx9KlH/Hvql1H7Nlv5EU+ytr22eT7RcC5RgMc8g/Q+3vSA0toBAbr25pxGT0H5VEh4yykHoBjpTi/Bzx9aAK8+l2FwzPPYW8jt1YxjJ/EVFBoum2sjSQ2UaMwxnk/lnNWsL70FkA+9j8aBkU+nWlzgTW8bnoCVwR+NctrFrZKsrQwqioQBsHzEev/wCuuj1C5WO1IjlQO/ygnJ+vSuVuUhF+YF4j28eYpz/vc+9RKVg2RhEjHFN/HNbr7IBgxonOSVBAcY9ajn05Zizqdp25UKP0Of6UlVXUi5jEnFPI/cKM5BY/oB/jThGyoQy4kyQQe1TxqTBGSd20emcDNaXGQRxHYSFA/DrT1bGUPH9KtpbMMbDkHlU6mp7W1gkaVpf3ZKg7mXKjn69DU81xD9LkhaQpLLv+YbSM8fnXWojKoAVgoGAcVz8OjWMjHcsowOdj/L/Lj8a07TTbe3cPF53A4/fNj8qtKwy9zgUvalOTikPTrQBVu4WnjCrN5bA59jxjBrDvIDZFE8nCktjncG+tdID1psyRyxlJk3IeoKk0mgOOkmkCIoHyEnAxnjtz61UkYucNnA6ZFa+o2scBEVvcblHOH4K/XjNY08r7Su8EdjU2EVX+8e9PjXA3EDjsTTeCy4BxmppMDOV596oZCuPM+XkepqzEedvr71XYYfk9eeKv2cbXBS3V8KWy3oB7+tJiNGyunGyKF2jb5QAjnnn9K6a+Hl6bceYV+WJtv12nB9zWbGlhAdyxP90ggZAI+lVNUvLdrORUZlIG1QrYB+o6flUotJnMGNhgMMHpg10un6HaTWcFwskyNIgLBXGM/iK5xmJwScmuhtLu4htYbeKUIojUghQTk896sDcgt44EKqS/+8o/oMVOAxGFBA9BWC811Iw33cx/3W2/+g4o2MR80kjE9dzk/wAzRYDccrEMyMqD1ZgKiN3a5/4+oSfQMD/Ksj7NEACqKD9KQIKLCNB9VsxKsW9myT84U7V+vFWkcSpvidZF9UORWLhRnA6UgiXduQlH/vIcH8xTsBt5xnd09aA+Hwr4b0NZYvLuIAFlnXuJBg/mP8KmTUoGbEqS25Pcjcv5j/AUgF1WBpITOke6RBkgc5H4da519TnhZlWG3T/a27j/AOPV1UUqyKZLeZJV6blNTu9zOjCNFY7dv7w/KD/OgDi11m9HTgHrsYrn8qG1Wdmy4lz/ANdDXV/ZXJAuLLT3Hf5CT/KmS6JZ3B+e2tYx/wBM1Yf1FF0Byv2+Nz+9R292wakW5tGwCgHbla6H/hFbB2487PohwP1zSt4TsQeJpwR3BB/pRoBSpDhsqeh4pelJnmtTI5VhhmU9RxTo8Hg068XZeTLjo5/xqIEk+lQy0OK7cim555qxFBJcg+TGWYdew/WrK6S5XMs8UfHTlz+nH60hmb70EgdeK2ksLJFCsZpvfAQfzzU8cNtHxDAq+5AJ/M8/rQBhR280o3RwyOvXIU4/OrcWl3DpvYpGvqTu/lkfrWySSAOmDnqSf1zUhllfG+V2I6ZNFx2M+DRoym6SSSQ+ka5H/job+lTx2dvB0sm3nvKVH/oRP9KsElvvEt9TmgcdOKLjHq1ytuYklihQ9QjEk/U8/pVUWYyQZto/2I8/zIqwKWi4DUtrZByssh/2mC/yBqVdin5IUX65P+FMFPpDux/mN/sj6KKQOw6Ow+hpKKQczAjdy3zfXmoLiSWNgEUBSM5I4796npHVXGHAYeh5piuZsl2hX55dx4+ROvvyciswhht9hit+SxtpOsSj6cVD/ZkP8LOv0NUmJlVpPNt3Gc/KprPY81r/AGEw7zv3KQByMdxVJ7C7TrFvx/dancVilnrT0KldrqGHvmnvA653wuD7rimIozgGgLF47Tp5KjH77OM5/hqi/U1bj50+cKc7WVv6VUKkimIZgHtU0UsiXagSOqnHGTjpUOG9Pyq/buRGoPpRYCa4uZoJ3EbDBOcFQajGrTqeY42H4im3vVG9VB/QVSJpNAjVj1ZHOGhZT7Nn/Cpo9St3QMSyg+q/4VixsFcE9KkATywiuRg/xj/CiwG8biFSA0qKSMgMccVICGGVII9RzWNe8rA3BzEOfpVH7pyvB9RRYZ0/SiudiuZ0b5Z5MZ6bs/zqa11K7Yurur4UkblHX8KQGtHkTNnuAeKmrMS+fyoZmjUmRPmAOOhI4qT+1ov4opF+mDQBfPzfe5HvzUTW1u/3oIz/AMBxUUeoWshwJSp9GUipUuYJPuTxt9HFAEEunWpUsI8EejGkSKOP7iBfpV1lJQ8HB71SeREKh3VWbgAnk0wHGkNNSQSAlc496U0gENMNONMNADTSKfmX6/0NBpB1H1FAFefmBvqP5/8A16RsiwQqcYYjj6//AF6klAMcgJxjHOM9xRsDaawV0bBJz0HVPXFAFi6G7R4XJyQq9frj+tULnJ0e2/2XlX+RrUt4ftGlRRM2AQQSpB6N/wDWpr6WrWi2xkfCuXDBR3AGOtMC3Icqjeq5py9KY67Io1/uqF59gBTl6VAx1Qzfe/CpqpyXG9j5KZ+XOT2HqaBlPUR+6H+8KpPg27g8/d/nUtzuDSBiOWB+8PT171EC4iJQHPHIGe9USOtnMdvcBWK5AIwcetEd/dx5xcyEDszA/wA6IJnbeH254/gA/PinOsRQgxKeOo4/lRYDQur2a2ndY9hUknDLnuajTWpB9+3Rv91iP8aj1P8A4+CfXP8AP/69UPWgDZGtw7cvBKv0IP8AhUsOq2coY73QLjO5PX6ZrA27lwDinRoyRydCWAwOnQ5oA6Rby0c/JcxE+hbH86mGG+6d305rlTvx80cn4HdWnAP+JHINpGHPUY7igDXII6jFJXN+fMn3JpF+jmpE1G8Q4E5P+8oP9KAOhorBfWbpHxtiYYHVSP5Grg1bbHGzwBt4z8r4x+dIZo0gYFiO4qimr27feSVT7AN/I1Ya4hjbe8mxZFUqSD6UwJ+tJtUNkAA+oqJbq2bpcRH/AIGBU6jeNyfMPUc0gHrcTp9y4mX6SGl+0zH7zK/rviRifxIqKigd2iY3JIAMEGB2VSn/AKCRTluVHJhkB/2Jzj/x4Gq9Ju+YrjtmlZD5mWne0kGWikD/AN4qj/4UgaBjxPsx6xun/oJNV6WjlQ/aSLQRcMyXqgnOB52T/wCPigW7v0iWVieu1JPz2mqtN2qc/KD+FLlRXtWWzbzJuBtQqgZLKrw1HE3mSrHHcAuzYCi43H9RUaO8YxG7oP8AZYinvc3BQq9xKykYIJ3cfQ0uQftTTmmGlWn2eNi1zIMlyeR7/h2rET7zc55zk0y3hFvCI1cuB0YrtJHuMmnp941olYxbux1LSUtMQVE/EyA9MfrmpaQqu7djJAwM0AY90jyag2FyolGT2HC1sj7o+lY91K323B4US9Mem2tgfdH0oEMP+uFSVH/y2H0qSgArm9QY/bZzuPMhHXtgV0hrn7uDffTqJP4nfkewOKBoq/aJ1ZcTPnjqc9venPB5cm0nOKicc57YH8qnLs7Bn5OBmgLksiF4mRRyeKh+yy7SAAST61MJV9xUySBsYNOxNyjJbzYUeW3THHNWrWJxqXmGNguWOccd6tK2AOc08EHHFAEepSMlruVipyMEHBp9t5kmlqFmKO4JD556mlfHGaQPC0SKZY1fkcnB5JoQEWrv+4hdCCd20n1yP/rVHp8u6+ZduAA3O4/yqS8TdbpvII8wHg57Gi0hSKUyIMkjHWgDS5bgdTwKmWK5k+baoUH+JeKpGVgpOMEe9QzXcsjbPMI9hxSsPYv3EU0jFW8PxXkeAPNEZBPtkHt0qnf2ES2kjpo01g6LuDq7sD7EEcd+asabqs2mN8jF4WPzRHv9PQ1LqmtjUoiYYi0ceV8oc5JByT6iol7o7o5QZPrir1qwgBKu0bkYJBP5VUYFefKKD8f60qNkHn6UCNiO9kZT/pd3hl2kfaDjH0xXReG7mV7KSJ2JMbcE8jntn9fxrjI5FCkOBuxjuP5Vv6JqC2CiOPfP5mPlMpwD7DHWlcEdXuOOdp/CsCw1ue68TXFlIqiBd6IBkYKnqfrg1sb45WKFtrpgMvUBsdM98VQgtUi1m4kWNUL5IfbjcSFzg/n+tBZrdu4pDzxu49AMUzEqjj5qaWmGOCf+A0wJDkcAgnrgmq95JLFCZIyvy9eeP5f1qvdSrHNveGRpimAUU8D1/Ws28uzdqGZgMZGw4HPv69qznOwrjL2/M+0yxKSoxsPHPrWc1055QMFznae3vnFOM0ZYHcG29jwPbOenemuMovk5UZHy5DAfhWF77kN3GyzmSFVK7ueqoOtRRyliEQjLdCQM/wD1qe5i4iYAO38OSf056/WqsKc52vtyATjIBqkhCagNkqARhRj+HgGonkw6c87BUl5aTiMzBgyAAFiQCfcVWm3LN8yEDCgEj2FbR2KL8JlMeV4IUg5zj3FLJJ5w+c4wc8HvUNvMUAdVyAcjnj8aJREx3IfverZ5/HrStqI27TSNXgnilYMIJCucyDaVJ5GD7dq3rcbIFHTHFctY3UxjaCMSSgDiFHJBxyeAf51t6PbXMNmDdN8zsX2nquexre+gI0i3P3iPypSc00Lig53VJQg5H40YPqfpSgfKKbJNDbKJbpikIOGYDOPSmBVurW3uJtskasfWsHxLb2kJto7aJI5CGLFeAR2z79a6IanoRk3rqYRv+milR+oFc54taN7u2kjdWDxZyO4ycH6UmBiRgFSV5HcHFOIYpyQSM8Yp5iBRGJ2sMcnvTgiu7AnHylsjn1pAQkZCkqQM9h1q5buIZwsU3lE9jggn9ahtyFDugJl27QCuefb8K3NH5svmQBwSCSME81LZUY3ZH9mcszvMWLEcdQB+FRXNnNLEUQkk88KB+HJrYADAAjPJphUMCCuQRjBFSbchzA027LbcLjpncD/WtoxlPKQdRGAefw/pU5UKNoGMcUwx87ufSrUiXDsROpGD8w+lPiLYySTQY3LdV2/kRQ6NG5UjJBwSOapO5m00S7j7imqW5AJz7ikVSBnNIvBPNMkViw+8v409WG7nGaiIJPQk/WnqhYYIYCgY5nQNg5Bpu5PWkET78gEY9RSMsitwufwpBYgvQI7eSaNtkij76HDfmKsWF1qiwowu4ZkYZVivzj8cYP41DI0qcpG+/GAQpIz+VJZSXQupVkt2EbHIKxkKD3z9aQ7Gk19qYGN8En1iH9MU3+179DiS2tiP+BKf605dxHAz9KXLjg5GeMGkA4a8xULLp+5R/dmH9VpV8QQJw9rdoPqrY/WoSiN1Qe+KYbaNs9VPvQOzIcUhx60lIfetzAwdXXbqDkfxAH9Kpg4NaWtrieN/VMfkazKh7lrYv6bKFuVGMh+PpWu4rnYXKOp9DmujJyM+tQMhNOU1HKxVSwGcUkc6sVHRmGQKBlodKcDUSSowG11OemDSqTvYH2xQMkzS5pmaXNADs0uabmlzQA8GnCo804GgQ+jvSCnUAFFFFABR3oqteF0VGRipz2oAlnXdE3rg4pUOUU9cgGqlxdS29usykNgrnI6jvTE1EIsAMeUk4BzgjnHNAjQpjxxv99Fb6jNV49QhkleLa6shIORx1xUwuIT0lT8TimMabaFkZPLUK/UDjNQNpluem9foauKd33SD9DmkoEZz6Uf4Zs/7wph065T7hRvocVqHpQDTuBlXcMxihXy2ZlUAgDOOKosuDhlZT7iugyRcexT+tSnnrz9adwOYCjGc/jmnoOCT26EVvPbQP96FD+FRNp1sxyEKn2ai4FG5I+xWzZ7MufoapEHrg4rZl0/fbpEkpXYxIJGetVW0qccq8bH1PFAGerYareyNVZ0RQ2McUjWV0nWEn3U5qNxLGNrxuo9WFO4WJyALSEAYABGPxNVWPNWGx/Z8bA9Cwz+I/wAaqkZ6GgVhUba4brigW7iOUYV87cYOT1pm1v8AOaA7LwcCkMcDJDyN8Z/EU+6YJqW4f3lb+Rp6SuABlhVsC3ljVpUR22jJIyenc07CuSxDaWX0NSGq9tKJJJB6HNWDSGNNMNONMakAwmkXr+I/nQaaDjP+e9ADXVnEijvxn05z/SkSNhaSQkHLEkHHHb/CpV/1jVIKALGko0diqP1DN398/wBavVUgfZbM3ZSSc/SmJqtqysxZgFIBO31z6fSkBYuPur9aahyKRpo7i3EkT703Yzgj+dKnQUhkiHa6narY7NnFV5rBZlC+dKqj+EHipweRUlNAZLaRIp/dz/gwqN9MuFH3Y3/H/wDVW0aKdwMBrWdPvW8i/TJH6VDINgIcY+oxXS0h569KLgYeqYEsZ7FfX2WqQUMfkOT6A5romghmkfzEV+mCe3AqF9JtHOdrL9Gz/PNMRiEMxChAp+n+FKoIIJ5HetZ9Gj6xzMv1H+GKhbSLgDCzIw98j+hpDM8uSwKAhfzrStznRp89m/8AiarPp12nPkhvoQf61bhilTR7lJIirZyF7/w/4UAZDGkHU04lc4bg+4FJgZ//AFimKxHLtLcsR+GamIZ44wjjgdx1phiDjIP5HNPRSqgH9RSAaYpSPuxv9Dj/AArSvBixtsjBEacfgao9BV27OdPtz1+RR/6F/hTAzT1pudqkrwfbinHGCT1FKF5XkZYZ5pAOgurhd5+0S8KcAucZqxHqt2o/1wf2ZB/PrVMqAp9/UURomfvNn2OKANEaxN5UjbIiVAIGD6gVekvBCkUzxlvMjU4U9OprCkAjikxIW3DoR71p3v8Ax6Wv/XJf5UATjV7f+JJR+AP9amTUbN/+W4Hsykf0rANIThG+lAHSJdW0nCXETH0DipwpIyBkeorkIjiQfQ/yNSuxWUlTg4HQ4PQUAdTikNc0t3cqPlnlH/AiatvqN3G2N6kc8Mg9TQBrySLGAXYDPA96E6msa3Z5mEkjl2LdTW0nVqYDqKKKAClpKKAKyWamaSVxncxIBq1SOwVcscU1Wy7D0OP0B/rQIT/lt+FS1EP9cfpRcyGK3kkUAlQMA9M5A/rQBJWRqkTxzKYTtdgcsAAcksf/AK1ads7S20UjABmXJxVS+JFwpGPuD+ZpoHoZEsf7reB1wetSCJsDI5AGatkBsZUHnNNKgn5twX0Ap2FcphkJ4OB60/zNrbVwT64OP0qeVVb5VQAepWmJEqDiiwg81jwI1J9mI/pTxcYIDI4+hBoAI70uT65+tOwBJKroQu7PTkEUwO2PmJOOmafjijj+6KVh3IHkxGx4zg84pbCZicFWI9ccVKVVuq/rSiMAYQsv04osFyaR8RkIp/AH1rINyySN+8w2cHmtP96MYuCvbnp+tTwapbWSLFNFKGPLkhWJPfPNHKK5km8eRMZU8YyBzTYneFw8bbWHQ1p3zpqTK1nbxxxDrKYtmT6cVU+ywYGboqT/AHoyB+dRKIy/a3Qul2k4l/uk8H6VHdae8sybCA7gk9hgf/rqoLJiR5dzCT1HzEGnCLUWlBXzHYHaCsoI9fX2rH2ck7oB66eY8edMg9lPNbujxeWm+M5mPywhudg7uf6e9YT2l5Ixa9YxxxruLOwzjOOMd66LSLqCSMyRPhmAyuwgKAOgp8r3Y0jTjiWKMIoyB69/U0u7HQflTQ7NjDZB7in6Zult1lZiQWbGfTccVRZaiQqnJ5PP0pJJ4oeZHwME5+nWm3VzHaQmabdt6YHU1y93qJuZ3bnbn7hXJAz3IFTKVhN2NC41KRWmxKjoXIVHGQcdMfz7VlXE5dmdNh+UFlXOAe/aojIpl3EechyoPT/9dV3LJIQqhQDk4PA/Ksd9yG7ldp9pzghmP8PNNY7ZD5jMMgNx/jVpBIWMizIFHHK9PTk1Wu4pixfmVGGfMAq0kJEbOzY5AHOCOv40pAzwrljyOd3NRIpPB5B7A0KzkbQcdiScVdhlpLrbgtuJHG4DOO2KZc3Ez5xcBkzgqB/MdKhyBIqjoSN3P51ADkk+tNQGWbdisMhCK/rlMgf4Vbj1ULEUQ28QH8Cw/M3/AALHetHRHxZgQuh7EH5Tmr8VlExLTWsTf7yA1Seo+UytN1DzNYjaC3XbIdvlg5IXuc8c8V1nXFR29na2/wA8FtDGxGNyIAcVOAKoBMc0hyTin033pAGCB0zVa8vNMtv3eowCbzBkDYCQBVqsy9LG4eRUy0QC42g7geaaEQMPClzxJbTWpPdldf5ZFZfiWO2aCzkspHktULwhyc4xjA/nVa7uJ5ZyJoYwF6Ki459auXMUTeGUjjmjQeY0rKx5znjFDYIxBmPABDD1HIqa04eRmOML1+ppsUEshBwApxyRxUzAhXh+UYIHyYO6ouBC5WMMIt2T1Oc1oabfbWEU8zHsC/b0rKOFdlxyO54IqayuFt52Z1DgjHPb3pWKi7M6rHy8n3qPlX9B70+F1mt0cHIZe1Jk7iQrAe4qTqIj/F7Gk3Z4LCpJMbyoOCRkgios84oAUgHoaSVfuMM4YYz7j/IpxbjiqerLKbNHj3Ao+fl4OCMf4VUXqRNXRYzhfWlGCOlYC3F4mB5kwHvzVy2vZzazySnJjHy5XHNaHOasTgbl5yw+XaOd3alV9r5Yk/U9qxI9VuM/ciJHOc4xWsk63UaXKKUEgyR6N0Yfn/Ooka030L2TjOfcUZIPXPf61HEcpjOSv8qf/TkVBtYXJ7Ej0oJzxzjtk03k9Oe4peDx/nNIVhPc9Pr0NBOecdeDR168A8GgnGST060BYOfT2NKSO55HfOMioy/AKqXx37YqN5MjBK/TcB/7MKYFeikorqOEo6pbSXEcXlKGKk5yQAM/WqsWjyP9+4jQ9wAWxW1EAzYIB+ozU28fdABI7Z/of8Kxm2mdFKCaMqHRLbawku2diOCgAA/DnNXI7ZvLCiVXwMZqyDlsHH0P+f6U3y0Ln7pPsv8An+QrPmZr7OJTlt5QD8hPuOazwfIltmkBXDbTuGO//wBetuOMA/u85XsvP+P9KcPMdcRySOc9AAwH6H+dUpEul5mFAdk5T/nnOP1BH9BWh/y1+oqa5ggi3NOYI2JGS4AbI56L1qrJcwBlZCWXOAwOBk+1O9zNxsT5oBpuaTNMkfmlBqPNLnFMCUGnA1CGp4NICYGnVGDTwaAHUUmaKQC1BeDMB9iKmplwMwP9M0AU51WXT2VnCjGdxBIHI9KpyWu+xiCTwFgz4Jk256HvitGGMSwFCcDvxnNRyaajIEAUKCTgEjrj1z6UwZU8maLUJnMLiNtzBsZHr1pJlAEo9jVlrFlm8xdwG3aQCCCNuOvH8qhkO1iSQMjqfcUxFWLP2Oba23a6HIOOuRVhrqaOK2ZZGO4MDnuQaSBpvIk328bA7eWjGDz6iph9maGMSKiAFgNjkYPHY5pgWGuHEbMApw2Onaon1NYtu+EncOqtUjhGgl8skr8p5+grOukLJHjbwSOWA9PWkBqmZPNj65Ixj64IqRZoiSBIuR2zVB45zLbv5T7dikkLkAikYhbqZf8Afx+RoGaQ55HNLWW4KnK8cnpTI7iZL4J5z7Cw4JyOlAjXparJM+5lOCRnt6UJd5DZjPy45BpgWs8UlRm4iU4dip9xSC4hZtomjLdMbhmkAkqoWjVlUqc5BGR2pj6dav1iA+hIp8/3oj/tY/SpqYFA6RB/A8iH6g1C2jyj/V3AI9GFa1FAGIdNuY87URh/smljtpzw4Cgdm5I/Ctqq0oxI1FwK0NukTFgWLHqTUhpxppoAaaY1PNRtQBGxpmev0NOY1Ee/0P8AKgB7SBJGJz68U9J42BIbp1yKgkOWOT1X+lMtlVhIA3XHUY9R/WgDYtHD2shjfJB4KnoazrS5kaK8Mojm2RK4EqBuc4/rVnRBiKddysCyn5Tn1qK2ijC3YXvb88+4oQFmylE2nbxFHF85ysYwPrViM/LUFkANOYAYAc/0qWM/LUsZLnFMlnZMYAP1pT0qG4OQoHJJxgUAK+oLGoLxE5OPlam/2taA4dnT6r/hVC7dQoXPzA5xVGdg2cetUI6NL21kICXMTE9s4P61OPmGV+Ye3NclAf8ASI+M/MKsqrKvCsOOwoA3kG2bHooHH0H+FTVk3U8scdvJFIyFo1J9+B1qEatdKeTG/wBVx/LFAG7RWOmtsFJlt1b/AHXx/MGpo9at5AxMcq7Rk9D/AFpDNGl71VTUbN/+XhQfRgRU6SJIMxurj1BzQArqr/fUN9RmoWsrV+tvH+A2/wAqsEEdRSZoAotpVq3QSL9Gz/PNMOkJ/BO4+qg1o0UAZLaVMPuyxt9QRS3VtMbSKFE3yIBkA8dW9frWoai8wearY4K/+zYpgYLW1wgO+3lX8DULGMMRMre3Arqs0jAMMMoYe4zQFzlXWILlHb6EEURRb/mV1z0+9mukeytX+9bx/ULj+VQNpFo3RXX6N/jmkO6MS4jdUw/APetK/wCLK1H/AEzQfpTn0OMD91cMv1X/AAxUt3aSTRxwxsoaNV5bjPBFNCZjHnpz9Ka5Kqcgj61ck028Xny1f6EH/Cojb3CD54JF9wCP5UwKiSZPRTwece1WQEYfPGp98YP50zAUndnp0OD/ADqTGfSgQ0wRHoGHsCf61OfKf7ysDjGQ3/1qjA/zmlxkgZNAixb7FYBCdu7+LGa2E6msOIEyRqoJ+cdOe9baHk0DH0UUUCCkJGQO9LUQGLlu+QD9OKAKsheRt7kkCfavpjFXhGBIz7iS3bsKhvn4i4yvmDHrnb/+urFADB/rT9Ki1AgWMuRkfLwP94VKv+tP0qTGaAIrRGS1gRhhgoyD29qzXYtIxbk56mtgnAJ9KuSeHLc5KXEyn3Ab/CmnYHqc2Bml21tnw3KOUu4yPR0I/lmoZNBv0+6sMn+7Jj+eKq6JszK2n1ppXFaDaZfLndZy/wDARu/lVeWCWP8A1sMiD/aQimIg20FR0qUBexBpcUAQ7TRsNTbPajHNAEISl24qbb260m2gCu8vkfOYvNHTbTTrCmQB4iIx0GMkD86slc03yEb7yqfqKQytJdxzR+XbFwWPzbicr+dTRKyoFySAMVKsMa9EA+gqQIBTEQmJDnKKc9cigW8YbKrtPqpIqaigDQ02LTriVFuBJFOPunzSUb8DnmtHU7JYNLvJIjGuImJxCATx6g/0rBiheeRY0GWY8CuqSBYrIRzEy7FOS3Pas5KxcWY+l6hFciW2DRCaEYX5uWXpnp1HpWjpcr/2fEn2d8ovZh83fPP1qOCzEKRTvDDIUjzvMeSOM9eo6frTrR0hmgQKyE2/KsevTkfl+tRct26D9QeExL9ptpG2nKoUzuPpwTXPbGilaW6g3iQsoV0KCPrg+3Xp711gZZ03RNkHgEHGfxHb6Vyero1vdbIW2kt+9HmMQW9dpGB2qJEsq3MkEUQG5VOOAh5P41nPuOFEeWPOMHP5dqvSMYYW27WfbwcE9+TjtxSG3ht1SbBO8cib19MflzWSaRBS6plFxtHUdj74FPhEbo4lKYB3Ad8/WmGRopGAUge45xSgmJ94JVWIBDHhvrjtVgRXEQhbMbnY/TqCPzAzUO7bzVp8yRpHwADuAGcD9aadrHbs4qkx3GxbJBgtkk8Ad6fPAmCyYV0GMYwD61G9syjepyOQB707+z7hUDmNmi67kG4D8qa9Rmz4ctjNbtJu+QHGMd/XNdHBGrNsJY4964qL7TbqPKDR/wC0hPP61tWWtynCSQqHzgsCRn8qdncu9kdKVwMCk6DpVK2vvP8AkcvBJ2V1JB+hIFWcSjujfmv+NUSPzRioXkdeNoB+uaaLlwfmVcUAWPesR9fg07V7iGe38xNw74P3Rz0rZE0ZH31H1NU9Rgt7hF82CKXjqygn86YGRqGu287kRW0e1+Au8t+Y4rGST5vLWMhH6AcCtzUNK021t1MafZ5JBjfvLKD1wQT0PrWLCoYOIl2EHu27NRIQSS+UhUcc9ciq0g5JVt3c56ipmfPHyjHQkVWkLfNkg5PWkkAMSQoGDnsPWhUkK7hGW44O2mEkLkUbiVx2HvVDOo0a4W4s1QJzGNpz/n2q0R6ccfnWR4bkTMibgHyDjvj/ACRWxIdq42gkHFZvc6IO6K7zo14bbY/mBcnjjFAOPes612Sao7GbnA2FWI3f/WrRI/z2pvQpO4uc8UAZSVT/ABIcfUcj+VJwD6+1SQsqzo0gygYbh7d6ED1RleavOcfjUb3UIyrOuD1CiqF5E0N5PDt3CORlHPYHj9KjDbT9wj9a1OYtvLE2QkBPua0dHB8mWMoFJPmIB7DBH4j+VYolzt4HBz1rYsXZIopl4cYYfnSY07MvxtscHqP6VZPBOOe4qq3X5QdvUfQ8ipo3+TLHG3v7VkdJJjPT6im5z14B9ajNwpyI+eeCTj8qT5nH7wbl78ED8tv9aAFedV4GDn1IA/Wk3GU8HOPQZI/LP8qa0gGdrbfYOB/Jh/KhSr88t9QW/oaQEjKqj5gF+ox/QVGSxPBJHtz/AOzGlZo0/iRfxC//ABNNQeY3Xf8ATc39TQBXFLUcb71DDin11nAOXlsevbNTBD5JKuQB2xwP6frVcHDDkD60s17ZQcNPvf8A2F/q2TWVRHRSaS1LJXam9dgXHfp/hUSpK5HyeYp5Ow8frxWe2tjeFtrVS/YsNzH8/wDCpEsdd1I8xPEjd5DsH68/kKz5GzR1Ei+SxjMcMavKOgIL/njpUf8AZmr3IH2m8gtV6bE+Zh+A4/WrulaLdacd7ahI3cxRD5T+f+FXpJCWAMZDDsOtXZIyc3IyYtB06Ih7gTXL55MrfKfwGKtSWdtJEUjt4o1H8PlqFPpz/wDXqfJPyjBGenU/nTCB82QfwNS2NIzprBo1JzgDuOV/XmqrxOo3Y3L/AHl5FbMjiFSXmjCjjDNj8MVn3N3akExxPI/sdq/ypXY7JlLdnmgGo5JdzEvgH2pN9WiHboTBqkDVW3VIGpiLCmpAarBgO+KlRgehpATijNNB4p1IAzSScxOPY0UvXj1oAr2Z4I96tGs+3lSItvbavc1dSRJBlHVh6g0wFPP41m9JE+gH9K0z+VZsnyyfRj/OgC4IoyM7Fz6gYNNa3Ru7fQnd/PNPU/KKWgCEx7IXUEEYwMDFUGt2uBtwcA54Iz+RrTIypHtVa24c0xFSS2nCpsdoyi7ckEZ5Ppn1qws0rXW0yh42YjBIPB/WrwOKa6q4+dVb6jNAFJwccjBzyOmOBVaUxC5GTIHIByACOnpxVyUAO6gYAx/I/wCFEdujfMWJbtkA4/SgB6hVuCTKoy5ADDB+lRIT5cgjKSvtJAVweR2x1pxsszib5WYNu6lf8agNgUYsBIeGBAw3UEe3rQBPcg7YywwxHIPas6T5b3PpID/KtORdtrCD1UAHPHaqE0khkZooUmUAdIw3OPUc0AOidhqzQ5+RpSpH54pltd3K+ePPclI2YbjnBBHrTxcxf2sA1sm8TYDqxB645FMi+ytLIEMyO6OMNhh0J7fSmBpLdS7QSFbIB6Y7A1KbkKMuhx7GqqYMSEHI2rg+vFJqH/Hg5BwRg/qKQy39sgVN7vtUnbkjv+FV7q8gQh9+4MMrt5z2rMTB0yTPaZT+ammyf6i3Psw/8eJ/rQI1lO+NX6AgEfjQaW35sIm/6Zj9OP6U00ANNROae5qFzTAa5qLPNKxpoPzCmIM5dD6gUWg2lx7L/wChCm5+59BTrcqZG27geOvI+8KALWhji4Q9wv8AWtVY1XOFTkYOVHIrK0XaJpsPn5Rxgjua2KQyN0CwOFVVHX5RioYj8tTy/wCqf6GqsR4qRk2cVSuJXVmVmEabiCT9M9Ktk8VPJDFMSZUDluSTyT+NNAc5KVd8xu0gx1IwT+tRSKWU4/Kt59KtHOdrKfY/41DJow6xzkf7wzTAw41cSKcdD2q2rkfxHP1q0+lXI5DRv+OKYbW6jBBgbPqozTEOvTutoGJyfLX+v+FZ5PNXrvK2NuHG0gAEEc9WqiQPX+lACABlwacsahX2scsMc0gXPQ5/WngEUAN8qTHHlt7dK0tKBFneI6hTtzjOexrPBrQ0kEm7U94x/wCzUgM8SPGP3cjp/usRUseoXkZwLhiPRgG/nVcnIFIDzQBeOtXMbAFInGM9CP61bXWE8lJJIHG7spBx/KsOQqW+YN07GpQvmRIqvtUc5I5oA2k1ezfq7qf9pD/SpTJCJEcyIqMuQScA5Nc/5L/89R/wL/62a0rsEafag4yI1H86ANdSHGUIYexzS9O1cr91sr8p9RxTxeXMS5S4lH1bP86BnT0VgQavd4beyPtUkbl/wxU0WuMeJLdT7o+P0xSEbFRlsXGMdVHP51VTVInDExSptGTkA/1qd54kkV5HCq6AqTTGT0dOhqNLiGQ4SeNj6BhUuD6UAIyhh8yhvqM1E1pbv1gj/AY/lUxooApNpdsenmL9G/xph0tc/JM4+oBrQpKAILe1jtl+QZYjlj1p8fenk8U2PvTEPooooEFFJS0AZTmaacqqkqkpPX8MCteoo49hJ6kn8qlxQBGv+tP0qYVEn+ub6VLQAjDKkV0zffbjvXMuSsbN3AJrpz7nJ70mNDcmlyAOaMcUFaQwAzzxTxkfxGowPanD60ANeGGT/WQxv/vIDVeTSrGTraxj/dyv8jVvJ9DShvancVjLbQbFh8hnj+j5H6ioZPDic+VdsPZ4wf5GtrII4pMtngGnzMVkc8/h25HKTQN+JU/yqtJpF/GcfZmYeqMG/rXUlsdacF7mjnYcpxr2lxEMy28qe5Q1DlQfvD8a7rJHRiKY6pJ99Ef/AHlBp84uU4ml5rrX0+ykHzWkX/ARt/lUDaHYk5VJE/3ZD/XNPmQuU5hiEGWOB6moxcIXC9M9D/OtTV9Ge3RpYplaDI+VyAw459AawkKh+owAQMHr2rOVRrYdjrdEt4oQGZgbiRSwAOcLnFaV0MWc/wD1zb+Vc3pep/ZLoeZNmOVRujSIZJ7AEfj1xXRXbE6fI20qTGSQeo4NF7lIrX277JKjWu+JYvlcOMhsY6VU1BntjFJLFmNZGIMgyV+Xp04GR15q1rF8LOIrs+Z2wN3Qgcn/AArmtS1m6ukaRnxG+RtHTvUSAtNrYWO5ji+UuThdxIXnPynFZNxfTXKt5zgnKkADA6Ef4VSVtuGzjijJO4A/QVFmIsx3LxSKY2K7W3DNOWZ5VbaiM3AUEcj6fnVHLO3A49fSp0by5cqcN7d6TiInFuoXdMZhjhsKSOnQf57VQ2s7gZGCM5JrTS5UR5aR94BwGb5fWqTymZn8rHzdQqAYHrTjcBkkgVuDnB478/SmiQEcjDDjI4qUIyoSXP8AwECmlVEe+I8jkg+lVoAyOYhTk5B79cVo2mpy253ZXacEhgefXFZO7GQDx71LGw8og8Y5zTsPY66yutMum81mijYDGHXDH8utX5tPs7p/NKq3rtIwa4qzuUjwxaTHpgV1umXzTxhI4t0YHDDA4+netOVofNc0YY1ijEaAqi8AZJ/nTjQOBQcdqQDWRWADDNMESKc8n6mpcHHSmnNAAxOw7V3ccKMc/nWHdanG6uUEERXA2SnDn34OPyrblbZG7HOFUnj6VwZuornDG2VW7kP1/CmM2m1m0vITbX9mNmMeYr52npkcZFYgZXZRuGxTgev8qTK7iCvPbNEexYNwfLjOeOlZt3JZGxHTpj0qu2e4xUx/+sajfO09cU0BGTwKDQQcCjvzVDLlhdfZkPlt+8kO0n0H/wBeuodfMBaNMk4I59vWuf0uK3u5lSQSFlQs2WwuR04HtW7LIY4pCm0qqE8NyMCs3ubwWhm6crb5JDCWUnG4sODjIHrWjgY+U8dcGoNMQLYZ53MxOT07D+lToPlHOaGXHRDT+OaRsHO0/jUn5U2QfKDx6YxUlFl4bS7jSW5ghLMoUsyjkjjrjrUUmgWLc+TJH7pKf65qS2+e0eE5w7qvHoev6Cr6IkS/KuF/StU9DlkrMwZfDEbH9zdOvs6A/wAqhMRgRYuDsG3I744ronmRMF2VB0BZwoJ9OaxbxCrKSOozwQR19RTEQG5eOFVVFJDdW54PamjUbU8tIyEH+NCce3GP50hGSv41RltiblkUghhuww4FJotSaNJb62fAF3H9GJ/qTVhWRvuPEx/2GX/4kfzrNs7VYt261t5G7hySCPxzirT2NpMoY6ciH/plIR6/SlZFe0ZZKy9lk/D/APaNAU5+dGz7r/8AY/1qgdOgUlV+3RMO4bcKQ2lzF80N/IBjP71PrS5R+0NFiF4DgfRgP/ZhTQpfkoXHqfm/oapAas6/LdW8g9zj+lMMupwN+8s45PdCD/KjlH7REOnzl1ZT1zmrtY+nsEmYM2Bjj3q/JN86KnzFunatU7HIy0OKu2XhnThEk1w0spcBtpO1Rntxz+tZcU6SZXo46iuq0t3fTYmC7lUEZB9DTbGiW3tLe0XFtbxxD/YUA/n1qU981Tm1Owtwf325v7sQ3H/D86oy69KwItrZVPZpTk/kP8am4zb2lsYye9Vri9tLcss9xGrf3ep/IZrnprq8uD++uXI/up8q/kKiWNVGAAKnmKSNK71eJ1K20DMem6U4GPp1qjJd3cow0xUeiDApuOKSpKIvLG7cRlvU9aeFFLxRuUdTigDI1FxFeMGOAQDSwRXE2zy4nw33SRtB+hPWtN3ww8qBHlx98ruP07Y/OmyR3EshWWbYWA+QfeP/AAFcfrkVaJZXnie0wJpF3/3V5/P0qP7RjHHUetFzZzGJUhhmZUYksI8Dp6DgVWWMjCliSOMEUCLonXPXH1qWKZc/eFUvs8gP9TxUiwjOSc0aDNRHyBUgNUrTC7lq4DUjHUDg0maWgDMlXLTJkDqMnoO9SWkTGJQGBxnmM5z0ptyv+lSL6/1FNsVdYyNvfquG7e30qiS0CVkkUMQTu4z+VV5zn5s5yc/mAameQrKgLnaWUHJ9qhnOR+C9PoR/SkgHRXp8wxNH0/iB9vSpYryKUEjcuMdR/hVKLy/tSZEgY45BGKdAqhZAkw3ADquMYI+tAGjuBOM+9VIjiXFLGJPMiLMGwSCQQeMe1V7gkSSFSQRnBFMDSzRWdDcXLW+VIdt2Bu9MGpTeSIq7oCx25ODjHNAx84/en3Ufzp8B4qKRxIdwBGARz+BpYpUT77heccnFAi3RTQdy5ByPUUtAyO45jH1pI40dQWRSfUinTcxNTYD8ooAcYEJDZYEcj5s4/A1EbGPcHVU3DPJXHbHYirNLQIqeX5SBAMBVUDnPrSzswtGCMRIVwu04P+eKfL9722/1p0YVkAYAj0IzQMzFmuLe2k82MY3r/rYhzw3t9KZJPHLaxO8CcO4xE2wdFPvWx5MfZdv+6SP5U02kbDaeRnOGUN/SmIZaFG05NgYKFIwTk9TUZPFWIohBC0a4284Az/jVZjxQBG5qBzTnaoXcDvTEIxqNmwaazk9KYcnrQA8yAAd8U0SFWyoCn86TFGKQzQ0Zz9olzj7mf1Fai3UDMVEqhh1B4rI0k4uXHrGf5irCvGLuNfKXc7BWPIPb3osBpF0kibY6twehzVOI8VW0u4jlkkVYTG2zJJfcDyPb3qWJutICwWq6vKg+1Z+eKjmbEZIOD6igZqUVlWk8p3DzWOCOpz/Omw6ncEkOsbYPpigRr0VQh1RHRS8TLn0OanF7bl2QybSpIO4EUABKNc4ODlcYP1pXs7aT70Ef1Ax/Kmho3uEZCrAg4IPXmrJBHUEfWmBRbSbRjwrr9G/xqGTRx1juGH+8K1KKBmK2lXIHyvG/44qzpVvNBcSedFsBUAHI55rQooA5Ujy8B1I+ox/OjaDyD+hrqjz97n681C9pbP8Aet4yfULigDmTEr9G59jmpEUoNvp7VtvpVq/QOv0b/GoH0cf8s7gj2Zf8KAMzNX7v/kGW5/2F/m1I2l3Kg4aNx9cVLcwy/YI4RGWkVBlRz/EaYjIJ5oU0943j+/G6/wC8D/Wmja3Tr9P8KAHjaQQVHPBpohiz0b8D/wDrpQB68/Wlwe9AAqLGHw5IZccjpWjqA/cQc5+RefwrNf7pHfBrS1Hi3tx/sKP/AB0UAZjAHqM0qu8aNsdk4/hJFNJpC2EOKQFi11C7WRVNw7Lzw2D296mOsXKyMMQsASOVIP8AOqEUuZFBRPqBg1M0cT5JTBPUgn/GgDQh1vewV7bGeMrJn9MVP/a1sshR/MQjuVyP0rIEEWQcupBz1z/SnyRQyMW3yIx65AYfpRYDQ+1tdSx7QVi3DAPU896vx96yrQBXiVW3YI5xjPNasdMB9FJS0CCjvRSgc0AV5LlVmWFeWPX0FWqx7ZCbtXJAJJwvfqef1rYoAjTmVvpU1RJ/rGqU0AHat+0GLOD/AHAawCcDmugtuLWEdD5YyD9KQ0S9KTrRRSGLiiiloAKXP4UlKKAD8aUZooAFACiiis2TVlTUVtkCMrDAbJGGxnB9OnSlcB+r3bWVuH3+Wj/Jv2birdj1qva6s0aSDUAuUA2tHzuzjAx68j2rH1qeV822WMb4kVGXaR6rjA5HX8aow3cyRFC+RtQ5wQwwe351LkTc7a2nEqLv2pKc5jzyOT/hTzKisyuQhHqe2M5rgjfys8knmNuZsglvmzk5/nUlxcSSxb3nDjbt77se/HuaXOO52yTW11E+1leMsUYkcZAya4jVLmGPV5WtoozBwMEFtw9cHuamj1CdbVbbIWEBvlB55OeT+VZLh5J2fZuVSASowPwo5ubQZ2Xh+0gKi7jmlLYx5ZUKoJ7gDtxWrenNrKO7DH5nFZOgSRWlqVmkRJZDuZH4PHTBHt61Pr0mNLeVJcY6Y6H/ADir2EY3iG682+uBuUoqfw9PQHP0asTEbW65yrrwAfxqQlnimmO1lcgAZ5PzZP8AL9arSSH5cKd3fNQxDH/iUcgdjUOTzzUuSh3BRuPIHpUCgs2AMn2qkBNE2PlAp2AcngtnpSbgGCYBPTA/nUvBU9PQnNSxBHJkhVzkdP61MWj8tmZCWxx83Aqs4xsVV5qZMzSFVbrxnGRipaAiJAiIB+brmmwqrFgxyCMDI/rSSI0U20jdjvwR+hNOCs7rukC89Bxiq6DI5QqkbVxjvmmAB/4WK9yKtm2RwXAdgAc/Ue9Rf2fcMTJbwtLH1+X5vzxVxYD4baSYhYRuwOmK6Hw0GguGhklQHacIQdxPBOOcelcyrzW0m5YWhYDtkcfjXQeGA1xevdOhIjjK7iP4if8ACtW7oVjpiTgkc/SqjyF+ScDsKu9qo6jMkSAsmcnHB2/rWZRFvIH3sD1zWZqGqT296gjdwq4J2nO4ZBqeW9hS2eTDr/DgkEc+9YbSl5QZDnjipk7COmGrWt3FNEx8oOGXJboOma5drQW8hjSUuB3Vsg1LHcBSAG254z0GKkltrqZAyWzNuGdwbOcjIpasLmczYkJ5JNLIu0gdVIyKW5t/IMbbuX52k80pciIFV28d6AIAwEmScetST7pdoTO0cZP1qA5LE+9W44z5QYt16Ch6AVo49+SegqNwVbB61dlbcrKvzbe4qEW7TMNqhVAyWppjuaGggI8krIAWwqvn8x/KtLUZlOmzsrh8rtwPcisdZBEIkR8bfSiSTbIyj5h3GO9Q9zRTsrG1b/JpiZIHyAkZ79aRLuBiFMyh8nAIIyPxrMsWSWXbIp247njjtWumJPuFZAO3lI/8qDSDuhRznpjHBWmlwMhmA47mlNrjl0gGP9h46iMW9yow49FlDY/MGg0uSxXBhuUVlcpjqq5Ck8An9a2YDJtLwtDMMdicj8O1YrRvGNxMkR7mSIEH8j/ShXcLujljLZwCjlT+oFNMzlC+po3tktzE0FwEbzkJRscq3rWYbRoLXyQ4cQHAxjO09M+9WBfX4iCTw+b5bZDrgH6ZBpLm7jeM5SeJjlSWQkBTz1x2NO5m4tGZ/wAtPwpVx5rMQOABSAKkrkyZzgAsf8+tRysRDK2D14OPyqibE6nB471KG4znjr/WnmKMW4njLZyOOoB7j8KblRxnj6f59aQD587Q2MBh1/SkR2CnB6c/hTWxtBwDxVi0g/fbZoXVJFIBwR+P60CIxJkYIB7cj/PtQCCD8o/KrjabE33ZHU44yAapXURt5yu7cMZHGM0AcwjCK4+dTgng1YEge9VixIHeoPMQqofkr0FDYEiujY54AHNMgsQ3CHUdycI3FaLHzHETuzIOQm44+uKyWKyNu87BHZxVixmXz3Z2LM3Tim2NGmsajoMUpGOegpiTK7YBqrLK01yI0OFHU9eKgu5dBBGQcignFQmZVH3gBVaa9jH3TuNMC4X2jNV57sJgDByKpPcyOcBcZ6VZi0e/nUPInkxn/lpOdi/ryaLBcge7duAcCmm6dj6/WtFNN063H+kXMl0/92AbV/76NWY7sQHFlbw2o/vAbn/76NAE2l6U7weddyOinkhg0agfU4zVo3Gk2gKwqJ29IlG0fj0/nWTI7THdNI8zerkmkwOegqbDLU2s3G7EMSReh+8R/SqZLysZJSzOe5ozjmh85weKdxEbKM85ppAwQOKkK9iaacAEe1Ax0BAcgelW1NUYV2yA+1XFNAEnelBpgNLmgRUvPlu1P0NU7IshuVU4YLkfUGrmo8PG3+zVWCWFLmYFJASrchgc9+mKsknaaYQROWyec7xuz+dExB3/AHe/Qe//ANemsYpYBi4KgN1lXHbpxmlcFQw3K2RwVOQflH+FAFbKLNGzMysPRQR1+tWRBtaYCSNic/KDg+o61Tm42H3NXVGbkt6hf5UANWGVZFYxNjehzjjvn+dJcjEzUxflZj0wFP5MKlu+Lge+KEA2zlzCNyqSHHQAdvarLOiuNwYZGB37/wD16pWzjZL+7XK4Py8Z5pTcxmIOQ64JXHDdfy9KAJ3287TnnP5rVadWePCjJ3Dj86mDLIgZGBB2/wBRUMq7oWAGTwePrTESxwYSPfvQiP6dzUmZRJlHO3jg/QVSWR1tk2yMuHYYB9hUr3UihDhWymeR7kdvpSGXEdpIZd2MgkVGLhIFBcNgnAIFOhfcs6hcYPr1yM1UnUNGMuq/N1OfT/61AGmJUOPmAJGcHinjkZFZ5XeE2jeCuAU57mh9yTZyVORkHjsKALcvQfQ/0pYD8tQKzGOTcxJDsBn0xUYneP7uCPcUAaINLWaup4JEkPTurf0qePULd+rMn+8tAy0e4rMnkCLycZq/HNHK2I5Fb6Gsu83+YuzPf8KaEQsXYEnCD1Y00wN/eVj9f8aXG0nJ5PpwKcM0XCxpWXhfUruJZSkcEbDIMj8n8BWffWFxp9wYLlNrdQR0Yeoq5puqXWmvm3f5CfmiblW/Dt9RXQzSWniDT2BOwrzk/ehb1+n86EwaOJppqz9nCyFZHBAYr+75z9D2q3by2EBJNj5rL3llzn8MYpgUrKXyJt5BIwRxTjMTcxPyFVlP8v8ACnSKzyM52ZY52qNoH0HSoyuDgjBpiF0nK3rgjGUIH5irCSKGIyM1U/D8abjByOKQzT38dajlbMbVn7mBzuI+lShpWUhjx7jmkBZsWy0n4f1qGDAmIPTeP51JZDa0n0FQK2Jn/wB7+tAi1HLDJMsUlqgy20MhK98dqZJJD58m5JFbceVYHJ+mP61XRiLtGJAAlz/49TLlx9pk5xz/AE9qBl8BHsJtrM20/wAS4I+U+59KprNLGf3csif7rEVNZNus7oFs9P8A0F6rGgC0mo3cat+93gf31BqS21qR5ESSKMhiBlSR1/OqKn5j9aW2lbzo9yo3zDkrzQBqrrMBOGilXnHGDVqG8guCRFJkjkgqQawyiuzHyUPJ5Usv9cVd0xVWdiiOvY7nBHf2FAGojo5IRlYjqAQcU7BHaucu1H2ubgf6xv5mkSeZGGyaRfoxoA6TNFYDardRMAZFYY/jUVdOqbLcSmMOMgEBsdRQBpdqg8z9+uQRlcfqarR6vbOPmEkf1Gf5VMs8TSLJvAQpkFjgdfegC1UT21vJ9+CNj6lRUincAVOR6jmloGUn0u0forp/usf61A+jD/lncMP95c/yxWnRQBjPpVyFO142/EiptRhlkjiWOMuyAZx/u1p1GGAnYeuB+lAHPSI8f+sjdPrmmAo4x1/D/CuozxjrUbwQyffhjb3KigDmxGitkfzxUm09q2H061Yn5Cv+6xFRPpMf8Ezr9QD/AIUwMzkClGT/APrq82lTD7kqN+YqI2N0rfcBzxkEGgQy2O26gGf4q2o+lVbayWAb3+aT+VWoulAD6KKUUCClH3hRRQBmW0WyeJsY3If/AEL/AOvWpVaTi7hAAAIYj2+YcVZpAMi/1j1Kaig+/J9akJwM0wJ7IBr2AEAjfyCPYn+lb/XrWDp6k6pCp7Kxx+Fb1JjQdKKO1HSkMKKKKAFpcUlKKAAU6kpM0AUNVuZoFRERgkuFEyn/AFbZ4zWDdyzXGZyq+ZG2dyKPvAnr0/LnFdHqUM0tq/2eQo2MEZJBHXpjrXIpetFvjUp1bPyjcD6g4/rUSJZY1eS6v1812zERuUZ+7kfMB68/hWeAzXCB3TcyjazYPvj0z+VSRGVNixFpAxCHOMLnHA980qOyxywzRopWEZfbngHqCe2eP/1VAiqoZSVfhQMAnjpz1/GnSS+cWwqjIA+7x6U8rFFJMVYBVwUDLuLj07etQ4DKSMLnqWbP9KVhAjja3U8ccHNdRodvFdruuVjymGVAfmOOjH6dvxrlI+Ch3Y+cBcjHf17V32l2cVja7Y1IZvvEuWzgn2GO/FXFdSkO+wWwUAx7yO7dc+uaoa+FgsYmwWRWYlCeG47+vetfqayfEVs1xaJ5SM0hJUBTyRgk4/KtBnJOHhtmWSPyyGAA27T0zyPxqEnIYJjOOCevvU17KWtYfOjWOUHB29Wxjk4OM4Iqkz8dckjpUNCHOdyNkgY7+tQwvtVyR1HHtShtzAMAPUjpSThA4KZ2f1ppAPMm0ZC9eM7aaHJB55PXFRcYwMetGaLAWMKVDHqR25/GpUk8kqQfXOKqo2CD3FOdsKwYZPYg4pWAV53lfeOD1wo4pvmOAcNw3WmK2OhI4wcU8Efxc1Vhlq3dzEFXG4ngn1rf0y0uowxC21wjdSecH0yD1o8P6YstuskF1bGVx88bREsv0NdEbWSNt/lIx6syYyaErCI4FkSM5VY8/wAKuWH69PzpRkfwgc9jS+avTa35UgkUdm/KmMPMGSCrrjuUOPz6U2RAy4wCO4IyDSmVe24fhSCRT1YUAUtUiQabMXAAQcADj06D61x00nmy/c+YgACu6uJIvJcSthCMEmuOkIRio/eIWPNTITB7WSGCGZ8osgBHXHtQZpzN5rtuZiPnyQ2Bx1BBpLuZ9qBWJ2jkZz/PpUMchBBJb8+tTcRJLIzIUKO0Zy5DSbsc5OCRkVUZmVQp4AHSrLzhC3y5JGAW/h9xVQsecc+9NajGhsHt9al3luAScdvSoGx2qxBcGNegbA7gU2gFjGWZsZIGamKcAjjdx0pFxkAtz1wOn5U2R1D+mOgFQIYnzuFJHHep5XBJIyCD19agmkUnrluoIoGZAobC8cZ4zTGWrOUhRIjMH3YODitSyuPtTMX4ZeMOSePxBrHV1jjIB3MOcirUEvkBwGwxPDcg4/A+9IuErM2GKg7Y2APomP6Mv8qFaRid8cjKO7ZP8w1VIbkyxqxyxHBO7P8AMVJ5nHygA+u0Z/MYoszoTTJS6g5RgD6DAJ/Ig/pSGRNxEiEZH3icZ+hIH86YJsHJBI/66Z/Qg04yxlCoDAH0UD+RFOzGNjWCMsG84ZGdpBH5EZNZjah5UzqEkG043Jk5/PmrDRSNI2WDx5+UZC/ngc/nVGWxvGkZxGjZPUOKpIzmaFvcy3cY8tFZc4xJFuz9cHNTC3Ks6SwwL6EM8f5GqViLiKNoZrQFOoJkBz/UfhWhp0BnaSNYtnOV80A4/EHNJoa21IzCiggS3CYOdu9cE9+pqOG4jugqxwvG6rl2Y5BPT/CruoQTWcLefIuHBCbJWIY49CKyrWXyixMcrBhjKJkCmkRK3QukBVPcg5BzViO5KkKjyIOOBkiqguUddvzjIx8yEUbHK9zn3FBFjZguomiUPMofHIbiquporpHKjAlTjg54qkzY2kg5xmhZFyVB6jBoCxzMqeWcFiRjjIoHTfnBFSNAsiAqxDY/iPWorfcZgoGSaZArFVOWVhu96ljkUKSkSqTxnJzUsxjkj2Zwvr71EkTEExjAxjJ4FAFxJFjh2RsC3ck1XjM25gg5Y/WkMDLEuCpYnkg9Kum9mW0SGABN56xqAxHuetIYtvpc1yu92VI/+ekj7VHsB3/KrkWnafbn55Jrlv8ApkNi/meahtoxFEoxzjmpg+5SVPTjpSuVYtLcGIYtoIbbHRkXc/8A30arysXbc7NI3qxzTIZlnUkZyDg54qsly7SyAqWH8IT60rgShAQc/lThgdqjeby4i/lkDPIyDxU4ZGUMnIIyDQncdxnvTQc9sD1pxPWkCk9P0pgIXRB90sfWq6Tl3K/ew3rgfXtVny2PARjn2quFgVvvnCn7i+tZy0ZDHHIycU3duPWpBtckKVC9AWIqGTAYlRxnvVRdykxyt+9XnvVpTWeW2nd0A71ajmR/uupPsaoCyDT0BdtoKj3ZgAPzqIGnx8tj1oAqagxkCpFhipPPaqkYZeZIVLYxuHB9KkaeWNiN24A4wwzSpcRO6o6EM3AK9KskjCxbNoLpznJO6pUHA+cN0HT6/wCNSGJG5WRSPfiq+7a3yLjnqe+DTAY7uqgoM885UN/SrcM6MygohO1WyBioYceYeOcVb8sZ3Z5x3waAKrNCwlG2RX2kZyCKfecsjeopzW4yTtGTnoSOtNuRiNPbihAQQK6tOxU7Sp5xxVbIMUwznDAj8z/jViBG85nBADAjOcHpVsjdEpkUNnbkOM96AKtn/qR+X5MP8ac5wj844qaSNIgQkYThjxn2qFxksPXNMRGs0n2aQltxUjG8bv5/SmSTKY4meFTwR8pK45/Lv6UqJmCTa6NnHQ4/nimSxOlrHvjZSHbqO2BSA0LYoXfaGBZFOCeOlV51LRYXGcg8kD+dPsWy6H1ix+Rx/SmTj93J7Y/nQBFKjLBEWQjG4Zx70+WeQCPZKwBjU4zxTUkeOyPlOyES8lTjqP8A61PlnJtoWeOORm3Al154PHIoAspIWaVTtGHyMADOVNQt0p0TKZnwgXIRuGPcf/Xpp6UDKb/6xsetKOjZ9O1JK2JCO1CN1HtSAu6XgXJx3jz+op833nH1qLTW/wBKT3Rh/Wp5x+9k+ppgUZB81ApZDyPpTQaQDhTskI4BxkYP5iminfwt9KAEKgrgsFX3OBUPfGFPHpUsv+raoRnII549aYE1vj7Ygx94kHBPoauvbbx6gEjHfr2qlBxfQ5BGWHX6VroPvfWlewzGlQx9eV9aUQ4wZG2gnGAMn8fStO5iHltIM5UZx2P/ANesyNdz/MM98HpzTuFiWOODkgSYz1yOfpW5psehGMh0leY8ETf0xx/WserVlBHJhyuWSQHk8EemKVwsiPVLZLfY9sjohfod271/ID1rL3fvH9zWne6dLJMXhO9ewcjI/lVN7W4TO+F/qORVCsVvNBnG6KM/N1wQevsamkhhkcsQwJ9DTNkZblQGB+hp/wDP0zQFixZwrFBdbHLAheo6fe/xqkTxV+yyyXC+qj+YrOJyOKAFB5NRRHbOnb5hT8kHkY+tSK9AiJ5QJGwSOT2Bq/pkxaYAtn5h/JqqtHE/JTB9Qan09EjvIdhPzNyCc9jSGJecXc/++f51BnkVPfcXk/8Av1XzyKYEjzvEqbCMHOQRnvUplVrMM0cQy+CNvB/Wqcx4X8ak80fZAORhuxpASKsTA7oePVHx/PNaDon9krszgDALdaxg6jvj6jNa0LbtFPPQmgDPHyNlcqfUcVKt3dRofLnkJHY/N396iP3qQnEbY44oAu22rXLTrHJ5ZB65XBqzHqysoLwEcfwtn+dZ1pPJ5qqzkrzwRntT0mR1AZYWbvgbT+mKQGrHfwSKzbmQL13D/Cno6ec2XXnGMnGeKzYViaOUFWjGPmIbPHX+lSXyqLWILgrtTBx14NMDV5HaiucV3jB2Oy/7pxU32+7jT5ZS3swDUAblFZFtqs0jhXWM84OAQf51Z/tONXZWicbSRwQe9IC/RVWLUbWVtolKt6MpH/1qmSeGQfu5o2+jCmArdDRF0NVmuvMnRI+UyMt61Zi+7TAf2pRQKWgQUdOTRSHmgChFLJdXcciLiNM8+xOc1o1HFEsSbVH1Pc08mgBkB5c+9Sk7PmPGAST2UCobckKxAyd1EkyPBhSylo5chvXIAz+tAF3R2D6sfRUb/wBBH+Nb1c5pM+y+lljgkmBUgqmc9cZ4B9K1l1a080RSmSGUnAR1ySfwzUspF2jNKRg4pKAFoFJRmgBwIoFN7Uv49egPegBJJY4zGHcKZG2Jx1PpTxXO61NcLqSgSDEeJIiuPkGMdMc966JM7V3EE4GSOhPfFMBQcEGsS90KO5VySVk37t8USruz0yfXn6VtUM2xS2GOOwGakDk5NAuZWlWIrbh8CNJG2lwMtggZ5HFZyvd2Mk4Vizxu0TyOcjAGCM9a6w36S8WrnarbXXAIXr6HuSK4u5uY7iaWfGZCWwR1b52OfyxUisVzIzMdzNJ6Z/wpwKkjO0MD121HGVaXnJ7nHWuq0bQLW4T7VJ5hj/gAOCSOpz6dqXKKxHoFzFah1ntUZ2b5pCBke2T+FdOX3rvUhgRkHOQarNptnuV/KO8c7txyT6n1p8Ekf2iW3RAhjAbgYBzn0/CrGitc6jFDawS+YTukAIHf5v8A6xpIbsz6lHbsRuQkjHcbDz+OaxNcRVCoqqSjbRtyMck/1qHTp2lv5WSTyz5bYPPBIwOc+tK4G1caVZ6rJK8o2smFVkOADjnjpzkflXI6tamw1Ap5DRKORG/OB9c8j3rVXVPs6yRSACYy7ic9sYI6eorH1i8kur15JG3Enj5s4FF7gUmIZ2IAGTnFOfkFARheSfWos0HJPWmApG0A5zmkzmnhN8wjhbzjgfcU9e9THT7wLk2sij+842j8zigCAdKkVXuZwI03Oeg+laOn6RbzxF7zVba3AODGjB3/AJ4/nS6hDp9qqrpFzc3Ep4kYqCAPQYFMDPmkkaVvMCEqAMY6AelSGMrGtxEFJJ4EbH5T7g1CTJFIrs3mjgkZP5GrqXcDFVUeUij7p6Z70ICKx1G/0+QyQTyxA8HjIP4Gt218T6nNKkEyQmOY7PM8rB5756VT07WbKCVWkaWF1OQdvH44rbWWz+yzXdwbeXcNyoy8j0PI/wA5qibmhasfsseWDDGAQeo6f0qUE1naBPJPpMbyKqjcwUKoACg+3vmtEY71JQE+9JmhulMfIRsEg4PNAFDXY2exGH2AOCTiuVCMCS7MSxPFdAsq30UMb3GGMzYIJAOOx+prOu7FA7RB/LkAyEkwS3XGCPWoYmUuG54A7g1G+9QVUbQDnFEZdR8uQO6tSSnPOQBnNQIjlKs43KScdCaTy8Iwzg1L8sseHHJ6NjNQyqIwvzZYdT2qhlbpTlOKRhtOD+dAXJ45HrWgyaMbz12496UKhPzk/hUQOO9OyAvqT61NgHMEBzG549RStLjuOnpUPIOM0pLc8de9FgJIW3TYznIIFaFqqz7A0TSbhg4fGO3P6VTsLVriXdkqqc5rahgS3DbMk5yf8/hTsUo3LkC6bDEqfZpSepIfqfzp+7Tif9VdD6OD/WqrA+h/Kkwf8inY25S5jTm/juV+oB/pVWQKsjBCWTPBIxxTcDvijjtj86BifkPrUtukTyFZ5/KXHDBc80zP+QaOPT9aALZtbP8Ah1FT9UxUNxssEFxBdpIwYDaB2P41FIqpEru4AOcDBzxVG/dViQEMdxPQ+3/16CXsLNdXE7h5bmWTAIwWyvPtUlocRHOBk5BBzVJ3jdsAGMFsg+o59+e1aZFvEkccF7HPxzhSmP5/0oJT1F3N/wDrNJz/AHqDuUgMrKcZwcUufUYoNBMD6/U0tGfY/mKU4/yaAOYRi7jJwo6kVMZVCbIlC5PLE8n8aiODGAeoFRUHKTxHLEu2FFOlJZQ3IVTjHaoUIGBjNSMcxbS2MHgetICTJYKg6dce31q1AUiw/DYHPGTVUSKsRVNue5P9KvaZBE58x3BOepzgfhUsEWY2aTaSmwMMgE804iSIt8pdD0HJIqQvbGQqYmmdfuk5UdO4HP61WuJ3OVBG0fLhRx+Q/wAazZTYjsVVZIeNzYK4xUEkalnaPb8w6HH5YoErdGK7ivCcgj8OlRMWicBx82c/MoAP60tSbj4TKQsZjzz19AfXBq4WMQA27kHy59T6DFZ6y/Om6IKCRyq5NazXNzb2MSmKSONHZlLNz/3z1pjQxxs68H0pAcZzx7Gq8BnuImHnLGN2Rn7ze3FOll8mYRTweYFHIUdvXOad2NjXS4d2fc/yjHy9CPUUyCYrL+9jOW9VH51HLJuw4OEBwEyR+ZpRKiujhw2whjk5/Dnr+VRZkEg2xzM0ysqDgAg4P6VO8S43Nk57JjiqN0m+4BJZVbpuOWP4U6P5pAkjlexJXmqSGiG5O5SOnPFQh2TGApP+0M1LOUywjLFfeq+eK2WxRMl8yncQyjOSEPX8DWtBI5dcnIJ9KwiCDweGrVtZSyptJYgDPQAUDIroYnkH+0ark4kjbPQ/1q3qPy3TYHXB/SqYJU8rn2IpiLlx/q5AOzf40jevuf8AH+tQmYHOcgnr7VMxBQHOehz+H/1qEISM4kFXlORWdnDCr0ZytMCSoLn7n402J3890ZsqOnFPn5iakBHb8x4NSlB24+hxVBJmiYADIJq0lyGYrg5GTzTAfIrFG+bPB6j2qux59c1YEqtxkc+9VycbfpTEMjt2CyDdwwwMj3HpQI5ooSqEht+f3be1W0PFOIU9QDQBXt5JBNGsvVlYfMOeDSS4/eA5xz0qyFww5P0zVeYZkZex60AQxiNreRPOC5ZeXUj19M09reRrWNY9spVicoc8UhtR5bBSw3Y6/NjGfp6017ZxAqqVdgxPBx2HrikMmgDJMA4Kt5K5B9mFI/BP1pIfOUoJN+PLbOenBOKbdnAfBxz/AFoAqzcyE5xSIQG49KQnPNAODxzQFi1p7Yu4fX5h+lXZx+/as6y4vYew3Y/MYrTn/wBf9cUAZk5IKY9KYJPUU+chtvtUOKAJRID3qRTuDYOflP8AKq2KltlzI3+438jQA52yjD2qDkkEKSMdhRuJGKQEjvQBYgkxdQDcRl14/Gtsfeb6/wBBWBFKyzITyAw/nW6D87UmMWQbo2HqMVlKMTD0KKf/AB0Vqk8GspvlmUf7C/8AoIoAm4q7p5+WQe4qhmrNncRwhw5I3Ec4yKANLNFRR3EMpKxyozDqAefyqTNACOiOPnRW+ozVeSwtX/5ZBf8AdOKs0UAVI7OK2WRkLHIAwT/tCqB0idV+SRH+vFalzuETHdgY/qKkUkqCRg0xHPtZXUf3oCfdf/rVCRsOHUqfQiunpGAYfMA31GaLjOaGPWp7MH7dbntvFa8lnbSD5oVB9RxUSadBHMsiFgUOQM5FMDM1Hi9m+uf0FVeeuOK17zTpZ7hpo5FG7Hyn2GKpvp90hz5W73Ug0CKTvgDgH6jNSRFHTDxqVz0HFOeJk/1kTL/vD/GkUKOnFAWDyIT03L+Oa0IFCaTIobcAx5/CqP0q7bn/AIlc+f7x/wDQaAKBPNNP3DQST0GaFbFACQPtlGfQ/wAqjEikAHd/OrIf1AIppiiJGBtHfFFhDrR/knGf4D7djWhcHOnWx6/u4/5Gs7y44w2xz8wxz2rRnG3TbcZBwkfI6fdNAFA96XeVRmB5A4/OmsetNc/I30oAsW1y0r7ZFQ+h280SyoZG3QITk8qxU9frVW1bEw/H+VJI4MjcgfMe3vUjLcCwPcrtEyNyBkhh0P0qH7DkYS4gc9gTtNFoxFzGd2Rn19veo9zEdM/hmgDVtlKvGp4IwD+HFaUX3az4eZVP+1/WtCL7tUA8UUUCgQtFIaM0ALmkNGaY7cGgCrKx8lAP4nPGcZ+U1XeRVVVUA5KLu9c8/wBKmkk22/bHzEnGe1VGXiNmbC7kI4PPGMfrRYRp6RcSxsXhCklehk2cZ9cH2p954imnMaYVNhDAORJzj1xjofSoNEupVJlUtuYZO1ioAz04rL1G1aO/Ea5O8BgW+nPb2rOZS2N6PxLerjzPs8xP+zg/pirEXiaTcPOtYyM87GIP65rn4YkjTbnL9yD3p3zqxJCgCufnaZPMzs7DU4L5JCitE0Y3MshHA9c+lLp+pQahJcrCyHyZNoKtncuB82PxrkbKV5bw2sNu0jTxvG0YYLnjOM/gal8Gxsb+WbdsZFXK9irEqfyOPyrog21qUmdrWFeaiy6pHI9v/wAehcKpJDHcMc/h/Orur3FxHa+VaBDPIrDLEjaMYyMd/wDCue02S4fxBaW0q4GxWJZtx+RTnnPOSh/OrH0NLV8HVo0VcyTiNFPoC7Dmt6JfKhSPfu2KF3YxnFZ+oWE1zcJcW9yIpEAGGTI4bcDn6+1aESusSiWTzHA+Z9u3J+lAhXkSMbpJFUerHAqCe/tQGiE6tIwwAg3f4irBUOjKcfMMcjNc/fQTRSNCzSPFgEbydp9sZ6UhmHf3DwXLANgsSWK5QkZPUY/lWU8g5IXHPbitN9Onl3b5IyXPD56Af09h6VDHp7Q3EaXEDybj8pRvlb0B9PxqbCKSI0wXbtVvUnHHua7vQbuCPTIbZ/Lgkj+XaWxuJ5yM9awkigiR1eSWKR85HybCcZ474qOcRw4aK329xvkyQfYen51YjtQdwz29qo3s0tteQzKv7sHDksMMv/1qxbbU760ZRBtuBIRtixnr7nkd+9SWGuTyTvBeJG0DyFSTyUz2znoKi6Hcg8RRzfa3kKqBhG+VsjuM4/Cs61meKQSRhS4GGyn05/pVrU1hjmuCskcgB+Xb1wQDx7cms3fvIIyy9cf5+lQ2JjbtPMUuuVzyQTnuf/rVX8sylW/i6YPerJXfgKNxI6CnGKWPcWt3Ax97acfWi7AoTQFFypzj+VJap5swBGRkZ55q5t3SBXSQqflOB3q1FFHCVZUfHZt4wT9KPaW0C45Llw/lpI55+6rYXP0GKqXMqszKyb16HcOfr1qR4kMefMXfnOO4/Sq11+8O7c+4DDAjJPoalasRDIEVv3ZBH16Va09081Y26sccKN35k4qsttO1s1wsLGBTgvxgHj/EfnWvpdpbXdm5EBjmQ8MH3Z/A9K22RSG/2VE8zDzS2ckxyKUZRjO7IPOP1ro9L0zQhp8UN3FYm5xmQOw3KSc4yTnjpVPTfsdnctLfT4gVdrmTJAzwB64qb+ztMurWR4NUillkcsGkwoOTk5qkJmk3hjS54x5KSRKRgGN8gfTdmuSu9Mk80xWNxJcR7ym2RfmUg+vQ1owaDqkdzHJaPG6B1LNDOMYzz6VrIVtrtbYuA8nmPjPXlePwFNgtSS1h+zW0cAxiNQuQevv+dS0tJSGB7Vl6gWu9wtz+8t2O5WO3cpHWtJnVWUMwBY4A9TXNaqWi1KZLdhCpwSM4H/1x3x71LArzRSwZMh27XIG5hnPU0zz/ADYI45ckKcZC5OPSlkljbYZEjIY4JiY9BxyP/rd60LvSZrjzZrd0EaDheQz4FTYkwp5gZNxDHHGDxTJQpQsrHbnGMdKsTjYWVgu0MUJDA9qqvGYpCrcr6ikAqcNlNx78UNGS4LkDPrmkySTtOcdfSljLc8j057UAVJi3mHdwfShWx9KtNbEMru6nPYHNJLHDtLAFT9aq4ytnPTrUqhQvzjJ7VCOtPJ6ZpjLiMjIQeB60n7hZlWTcIz3Xnj2qvuYjC8/Sm7mIHoPU0kmBvRXelALEs9xGBxlogQPyNaItreVN0WoW7KR7fX1rj8la0LO7SJRmPtywJJ4P+BqrGibOiWwLr8lzbtx2al/su7/hEbfR/wD61UVdSMqMjqOKMkNxwKWppqW2069X/lgT9GH+NQS288I3TRsg6ZOP8aqTak0JIWZ+OoDHiq93f3BJiad3iOGALEjrSuS52L5A9P0ppjUnqT+NUEvnC5PXjrVhbxWYZ3AY60cyBTTJRHjozL9KhntTMBiU7h0Lf/WqwsgYAhs59xTsjrzVFaMwCk8ErF0bPIOQcH8a0baLzY1cSTQvnJKgKcjpzjJq8AcEZyD1BowAAMYHQUxKIimfky3MkxPd+1OzRj0Jo+tBQnT/APVRwfT8qXGBxzSce4pAcqG4INKcnAAyKdiMREtuL9sdBSr8oBz+FBzCbWjxvXGfWlPKg479c0kjNJz2pYYfN6yBB0BI60AEamTOCMLzyau6cboTbLdCzsPusMKB6k1BGURcEgnpyc1PBK7HanysD97kke9SwudCmnW0VusuuXyxyMMiONsHH8/0rGv7lXmZ7SOVI937sseSP89qfHbRIfOl3SOedxOeaf8AZ45JFkKkjGNjD1rJyQmZZuMqMj5v73fOaHnDyAtkgf7Xf1q5d20aqrRIS2fuqM5qgYZTuPlthTg+1UrMCQqNgVGYvnLYU/nmrMOblkaQ5VRht3Vj9cd6z9hDAFxj1FXbG6a0kWWHG9TkE84P0ptAbv2eKZEEwZCvBVEGMfof1pkumwAvIt4sa4GFcZx/31+Hem/8JTcSSA3kUbKB0WMHJ/H/ABFTy3ei6lCM3LWr45VgVXPr3/LNKxfQ5+WK4uN7AeYqEgNtx/LioVSSGZGkQgfe4wcj1q9LawIBLBe5ywG1eWPv6DntTleeYsju00RBO9yCw/E9KLpEkX2hZNqoIlLHkoDu/lTUS3VmcpO4XlgR/nFXobckhimYyDyCC2ex6VNe29kVZRNcbcg4zjJ9TnI/lUrcEjIKQuuVfa3dchv8Kge0lUbsqy/XH88VMbZmRnQEx7iNxHHHv0qMpIill3ADup4/Sty7IhljeMASIyd/mGKuW5BtwOCwHf61Ek8oXCnj8v5U9Z1ON8UZ9cLgn8RigLGlPZ+c3miUhiB1GRVV7OdTyA4/2T/Sr0N3A8KkkqQMc1IdrLuV1I+vSp1FYxpUEY+dSv1GKcMeXhTkAf1/+vWo4IHIIH6VRugqldqgbgeg/H+lNCKxOMVchOVFUm6VZt2+UVQkWc0yXlGHtRmkbkUhlWJVZjkVOIgMkcZGKrwnEhq1mmIgeDKEY5PekkAxnvk/zqxmoH6N9TTETRnKipBVeFvlFTA0AOqCUgTelSknHGM+9VZgxI34zjt0oAtr0FKRWWY5gcxtjns2KctzdocOMj/aX+ooAvOoCNjjg1VndJGK78A9xU0e26iDvkfKDtB47/4VGHt2JCyqpHGCMUAQ/Yy3KSq1Na2mX+An6c1a8knkDI9RzRiRTgFhRYdyrb7luocjHzjr9a1bg4mQ/T+dV0aXcMgNg56Ul5Pll2gsR6UBcoZzkHsaXFS+QjciXBPOCMUhtpl5A3D1U5pDIyKmtR88h/6ZtUJDKcFSD7ipITlZf9w/zFAyHGaMUD79SYBNArEeMGtsPmRvwrGKe9XFm+f8BQBfLcVnT8XI/wBxf/QRU/2hQMlqrXhxcg/7C/8AoIoAfmkzUW+k3+9Aizpp/wCJkfdW/lU99LLFdHZI68DgHjpVKzmEV8JCrMArfdGT0qxeSLLKsi5wyAjIxUjCPUroShG2umOpXn8xViTVFiQNJCTk4+U1kucPwe1I7F1w3I61QjXGowXUTohZW2k4ZcVcimjkHySK30Oa5pNqsG54q7piobkBST9fpSGbZNGaxpJpY/KKSOv7sdD9aadUu4zzsZfVl/qKANqis2LVwzhHgwfVWz2qyt7A3BYr/vCgCzmimJLG/wByRW+hp1MBTyPWo3toJPvwoffFPzRmgRTfTLdvu71+hzR9k8m1khV9xkJwT2yuKuVDMWBXGOvSgZkvpt0oyI1f/d5qF4ZY/vxOv1roh0pc0AcyMGnCugeCGT78SN+FV30y2foGX6GmBjOGZcd8Vo3Py6Zbg9dkY/8AHTSvpTD/AFc//fQqS9glazSGNd7oEyB7KRQIyGPams3ympnhmT78Tr9QajwrcY/SgLDImXf93B9QamNvC+fmdT+dMEag5U8/WpATmgBIrQpKGEqkD2x/jTWtJlJ2lW+jc1Jup24+9FhF62OWT1zWjF92sa0c/ao1zx6VsRfdoAeaWk70UABNJmo0lEqsy9A2AfWlzQA4txUUr/KfpSs2BVS4k+U0xDJSrQAOcJggke+KdDcx+UyJGRiJFJJyMh92fy4qpIDJ5aA8kGmyPx5ceMD7x9adhGnpk0Au5Jpb1rVI/nO3rLzyOeKqapdtqd9cXlu3lQpwoOclQAMn61lySF+P4R0po5zWTs2V0NJHyMqxOenPFEs5jTaAVc88+lVraZo43UcZGR35pAGmkxyeeaxVPUVjW8LyyJrcUoUFcNvYnAVccn88Vq+HZIBNqEjSoBGWRQOSY/MZs8deWH5Vf0DSf7NtS8oHnzAbgR9xf7v+NXks7WOTzEtYVf8AvLGAa30Wg0Udb86PyPIVWkdivzZ6BWY1j2k7WmrWt3PausbwsGkCkr8zFgR+db9+zxTQz+RJNGiyA+Uu51LAAHHcdafpExfS7cBnDRoEYNwQRwc0+gywpDhWQ7g2CCO9ZsF0Jde4yFMTRAZ4OCTn9K1Cc555/WuZ0O0aPxJfRi4d4rUnaGOc7j/+ukM6kGsvWtLmv5I5oZI98QwisSuD355Bz6EVpgU4UAcVOuqQu0UtnIXA/hG5frx+NWLDTr7US/2m2eJQQBIw24559/8AJrr9xA60xmLd6Asc/No92bgmL5lXgM7n5sdOM1bfRzNaGKQKr+qn5PrjHX8Pxq5qJ2afM+cMoyvHcHj9aTT71LqFQo2sqLkFsmi4rGFcQ/2RKhmhZlztDpIQre+OufbpWZdSLcbnDMx6bSgz14Oe/wCNdLrtjJeWcjIxd0wURVHb36muQKjed29XHVDxtI61m0LYilYhS5HB9/zFRwk/MQ2PZTTbosVU8EZI4xxVdSwPBI+lCWgGmrJJNnBiG3G4detW7iVzCqfORnDE9CKxyWDYDMT3BHStON1KshBwUyallpj4Zz5IVAdwbbgnjj1qORg0vIx8pb8cVDAR5eXZducAdzSpIZDIxwTsPbrU8upLsLLMHiKFIy2OGwQQfqKruvmQ8qdwxjHb60hc+Z8o5I6elKueG5yR0oSsQWprhX0uGxiiMYXBfnljwc/mT+npUFvcy2i7kdwB/Du49wRUe/o3cdcU/Z5qOq5UkcY9a0Uu40zd0KM6rFcGXaVZQu05xuLYDD6c/rXRv4f04jEaSRf7kh/kc1n2t9Z2E6xTDyzGgKhRwcAhQf8Ax4/iKePF9mGxNBPH7rhx/Q1tqFynqej/AGeXMdxOFRQ29ZNh5JGOOD0qDTnefXH+YOLeHGW+bkkZ59f8KvXOpW+rGZLabETbEZipUqCsmetRaBpTabbyeaQZZDzg5wB0/nmgZq9qSlpKkZU1Q7LJ5Q20xfOD6dv61yt7LJLIbsgYfOcH5ga7CWSJWEcm0hzswfeuL1GCWxvZIJcZflSvTaelTJXEP3u0PykFQcnIySTj/CtXTtUnS1MXl+asC88/MRg5Oaxo3BwqkEZHIHOfbipLdjHNJmQjk8jjIPAqUxHUXFlZzhXvLZo1YFlMRBwSAFGB64NcjdW0kd00Ugdcc8gjPbvXR6XrsSGOK+CtAUCq5bgYOOmPYVPr+r2E9vHBElvdwYPIkwVbP6f1q3ZjOLKeUxDH5qCxI5U8VbKtGV3IGDE7cjFRvLhhubHPeouBAHGD1OBx3qMl5H2gfnUsgdWDlOHBYYHGM1EpZ2YoNwHJI7VQDpoAigo2T3FJEcgq2OnGacYrguVEUhbG7G05x60qwkMC/wAp7qRzQMijKr99c9uKTIJ4OB70vyhiGU9expzRqqlicelUWg2rj7wJ9qntm8tuVR0zyCM+xpkNq88ZaL5gOCF5P5VJFbTI6lo8K3GWXimNI0k1C3TiQNtUbSVOOf1P6VYEiOcK8hIGTlSP5gVnXNviNNtsUklbGFO7dzj14rUe1u/sc0pt3i8sfdk4bAHUVLY1IxJ0zPJtTjdzmmXR3tvUFQeoHQGpAxzhn5wAKhOSCBkjNRcxbEh3tu+XPYHtT+F6/pSoFCYC49s5BpocbvQ0hD4ZnErbSQMEAg9KuwXZeTD7cY6mqAZQccDPHFMHD9x6UylJo3VdGAK8Z9KcDnoRWMZGVB8wHbIrRtLgSxgMVJ7Z64qlI2jO+hY+q/lRn3B9jRj2/I0mQepU/UVRoL9Vx9KBz0waOnbH0NJkE9VP1oA5gAMpJ4PYCkB4poPGKeiZxlto9aDlGcg8VPkrEIlOSeo96jBpVJxxwaAJAGjYcqHx0z0qWFTEwldiMn0zmqqrzWhZ23ntvcsI179j+NS9gNMOCisEA9BjmmFznnH0prvCuA04BHoaia8tUO3eX9SorBxbESPKFXcxwPU1C0sTjaZFx3ANRS30MilTG5HocVnlssSBgHtVRpisSysqlgowMmo0Y7smgOxPXk+tWre3mbB8hnDZ6f54rXYqxAG3Nnf05xircxjltkWKNJZXHDoMEVNaWxQsBFJH7tg5qOSZrdinmLuxjgYx35qGw2G26S2rESMuGw3Hr/jVyAxCXc+7YxwxHJ6YzVFphhTKodRyMHB9qA7SyEr8q49yPpUtN6iNW1nsgI4pIgADztyG2j37mpXhsrv5HuJY1zhY0w7fjgVjRB1lDSRSEHO3Kj+Wa29Ka2Em9f3bnjBYrn9cULRjTFWx1G1Q/ZbyOZRwI5V2nHpmoJpZViK32lsmek0Sg/qP8a3iu1RuHv0ozgHBZewwa1KOdEOlXS/JMY3PZ/8A6+D+tQzaPIMGN0cYJPOCPz4/Wt+SygnVhLHHIT/Eyc/mOapyaNCi/wCjXEls/X5TkGgLmbFZTxwgujhfUrxUeGAyoIPqP8/WtAw6rbZ8t4blevyna39DUTXphdjf2Lxu2Ms656eh4/nQO5VWZ0HDkimPcho1Eqb8H73f9MVpIdLnHysFJ7B+fyb/ABqF9IMsLMs6DDEjcNuRnjnp29e9MDOIgdfldlb35z+eP51NDEypuV1YfXH86JdIvY1LCBnX1XkfmKqorxHOGX3H+NUFkXmDIMupUepHFNzUC3Dxjh2454OKkF0CuJIwfcD/APV/OgViupxL+NWgahIgdsh2Rs9Mg/zx/OphEdu5XRh+X8+P1oFZiZqF25ce4qV0dF3MjAepHH51Xc/M3uBTJHwnipwaqRGrANAEmahuOqn2p+ajuD8qmgBiGpCcq30qskgJqbPHFWtiGO01iYFzz1H6/wD16sPawP8AejGfUVV044ix/tt/Sr2agsPLHkeUvAxgVTFrdx8JPuX/AGv8mroNOBoGQmMi35JDkAMQfzqGe2CRtKXJCjPXmrUp/dmnqAy4YZ+tAGUBvIEUisT0B6mgLICfkII64OK01tYBIrrGFZTkEcUy6tZJ5FeOZo2UYHcGi4FATSAcuMf7XNNMrFZCUTG3qo9xV6C1kaQi68qRdvBA5z+X1p0lmkCOy8ggDB/3hSuBnwW3nH75U9sjg1O2nTDlSrfQ1YU7XHary4IpFGG8E0f342H4Zpu7BrfHXrUcsEUn3o1P4UXC5gyE4Jz+lSXALSIc/wDLJP5Ut7HEkzRxsFGB1zSOPMYbXQhUVfqQKYMj2+9Gyn+VID90n6c03JB54+tAE+m/LqEOOPvf+gmrWp8XI/3B/M1VsD/p8P1P/oJqzq3Ey/7p/maQjOfk02hTxS9qAGkVZ07i/h+uP0qvirFif9Pt/wDfoAkuPuxf7n9TVbeV4FWLnpH/ALp/9CNVW60APjcGQfLz64qc1VQ4cVYLUAHcGrl2zxICjsp3djVLPNXdQ/1Q/wB7+hoAhiv7gZDMrfVf8KsJqHHzxfiprPTvTqANEahbbtrMyH/aXj9Ke00UoBjlRwGGcHpWLN9/8Kj3FcjdgHqPWmB02CAMiisTTCywcMR+9xwfapTf3Ean5lbA/iWgDWorKGsFCBJBuyAco2P51Yj1S1ZVLF493Tcv+FAF2owx89gR2GD+FCTxS/6uVG+hpFGJn+goES5pjxRv9+NG+oFOzRmgCs+n2z/wFT/sk1C+lqT8krD6ir9L3p3AyX06dehVqiNvOjcxE/QVt0UXAqWdkIR5sozJ2H93/wCvVuH7lK3SmxH5DQIkrPubsS5SFsp0LDvUOpXocNbxyFB0Z9ucj0qvbpsiVcg4HUUAaVqcQf8AAqlzVeA4iH1pzyBQSTgCmhMJpMCqUz8GnyyAkjPSqcz5OKokcZDt2L1Peq8r8FFJHr70PIVUj+I/yqLGDUSkUkFOC9zSKAT/AFp5OKgY5QTwvWus8KaUo/02ZMqp/dA927t+HasLSLJbm8gilyFlcBucHHevQlVY0WOMBUQbVA6ADpVWsgWop5pKWkJqShB604knqc0gopgFZVrb3ltrVzPLAskV3j54uiY9c881q4paAEpwNGfaigAJzTgKQUFgoJJAHqaAI7ueK3gLzKTH0bjIHufasiJY3D3VjcKnltgxlsDAHQmtplDgqyhgeoPQ1mhLa2u3sjbAR3GGBz8voR/n1pAVodYmW5WK42wb2Ay44H0PSo76z0nULnfu/eE4Lo3tnOPWppdMNyjwWEqoPMIYyZyuOmPxrFvnFsVijJuLyLIJePO3HBz2PekIxr1kjuZEgeQojEKWxn68VWXIf071KU3hWyBnuBx9ajYbJCoKuBxuHT8KBDomxON7YBPXGatblb/lqpI4x0zVAsSc05HG7npSaAtA/KflwcgHAqYIEjm57AcfUVHbuVkAUjI64NTEKY5NzDqOe1SIgWBgS7HoM02RyOAACanzIV8vOPYimpGuDvVcn17UgK8ZbfkDIHatLS7UX+pW8IVisrfNjGMAZOaz5pVX5F6fpU1jczW+JI5fKkUgqwNV5gdzfeGbS7keUSzRyNjnOQMDHTjsKzX8IyK+5ZIpVH8JYoT/ADrHtPEeqwP5NvKZNv8AyylXefwP/wBcVqJ40nh+W70/5vUZj5/EGtk2FkQQaTeaSLyae2zCVG0LIvUZ75966Ae67T6elYmpeKLbUNJurcQ7GkQqBu3f0Fa1lE8VnBG7FmSNQSfpQxol60etGOaSpGYWsXDW92VX95G2CyE4IPXioJ9Sgu4pIL6PdhMoVTDKc8kH171t39uLi3Km2ScnjBbaR7g+tYE2mXJdFS3l2KN26QByMHGPf6UhFFrO3W0aaG+ErCTailSpx15qAb48EYLHHTmrt7BttiksBikVWYLFnB6YODyPx9az43ZOgYDOME81MkBKpfHK/UGq0sYUjtn2PHtVrcPKJC89u9JGzP8A6tsFR/e9qlOwiqFkQAoe/Y067dnmyXDEKBkUpARtpxzycVDMBvJBwOnPWrTuMlXJiUp8uwDPPU/0q7LftPa+UFjVjwxCAFvfistQN1TsGJyz5PbPWkxl+DVJoGZC25XGMMM+3WqbbHmxJKVB/iNInllAMMWAPHTFQSkKQP5U0CNGKG22mM3HmK3Qf4VPFZpDIHUSHjGCorJheFW/fRmRewHFadveWrDaP3eOgdj/ADqzeNi2FC/dUj8QKUHHcD6mjj2/Imj0xn/vikWUbmWQ3cAdUZwc4T7pHXHOPSrst3KLV5Ud4+On+TVT7+qjqdo/LAq44UqVcZU8YLDmkzOxgvKGJOM+560RHLMpGfxxV421qgY/vevyOOVH1GOapttBbBBx3xiouYMHcFMrwRwcVFJIMgKMcc05gSxKZx7U0FgNuMZ9RTSAVWUr7/Wn48xSScD61HGnJ3IfY1Lk/wAOMDqKAGo2Y8kZx79asWzMs6lMdehqHerKRj6YFMR8MxHzZ7elKwG+HUnGUznHXFP59/51iiYxg7TkZ6GuhtCk1ujlYySOflq0zVVO5W4z/D/KnHPcH8eaumKNh9xTTTDH/wA81H4Yple0RxZIbryfWkB4603HpSgc8GgxFKfLuz+tIp5oI55oXGaAJoInmlCIuWbp713GkaWllbK1xFGOh3Nzg++RxXMaLd29pKZJ4ZLgj7qDgA/nV+9vH1Ehniii2/dWPJI+p71LYzT1dtIEcgZLfz8dVBUn8ua5CRot77S2T90CtSOyQfMx5PXPOam2ov3Y0H+0AAanmQWuZC2MzRlymweh6n8KI7MYDTsUB4A759612G5fvc+mKzL5i0vCttQYzilzMT0FOmkp8jhpAeQOgH+NSppoVs+dIq9wowfzqOC4PmRZVdx+Xhc4FX3EsSb3ikCepGMVHNJCuLHH5aHa8pJ4AY5xULSsrDjcemQnp7miKVLhAQ3OcYPTNRSqzBzJccA42bh1/PiktWK5Wkf+ELwWLUizrGCAg3N3bmg/IDH5QY9iOTmh8rMeACpAJznFaAWbWdgSVdiD1A6fjVwr8rsSAXGG3DJx7VV8w+YVRkY9SUBIH4Yq0YnJUSNtD8gspyfYnFZsYkVw9vho2kQjgYOP/wBdW4dYmyplRZPwwf0/wqHyGXO5wpz92RwP509bWU52xbuM5UAg/lTu0O5ej1O2kYFkeI+pAYfp/hVuK4SZj5Lo5x/CefyrD8uQMcj5emCMVE+S4Cpz25oU2Fzo9/AUEBvTGDTWUuuCG2+nBBP0rEje+RSu941bjLnA/Wtm01e2siFuyvnuAA2QpP4GtYvmAbL4egnV5J4Y7eNRky52Y/AVWi0vS7acKNRulB53vIIk/DIyfyqTWLuTUFRILnysH77p9z6Adz69RWG/h+7mZnW8tZWPd5GB/UVpYVztbLTtOCiSJ1ufRiwYfpVySztZVAktYWGMDKDp7V55D4c1mGQSQxqD6xXKgn9a6XSR4it7dheRea3SPJDEf7xU8jpRYdybUtA0hYmlkk+wjOA5Ybf/AB7rXJyWlt5rra3iThP4sFf/AEL/ABq1e6frmqOJrqCV2yQCGXaPXaM8UaXZLYXi3Fzh3jB2xA7skgj5j0xz0GaLAmZr2M6rv25UnGQePz6VEA8Z7r79K1L1L+0nZvILocNlYzhCQCRkdMGok1WKQfvEJbuThv8AA0rl3KSTyRkEMc9sNj+XWnm5RxiWIE46j/IP61Zc2U+wfKnPzbTjI/Ef1ofTIyhaKYhSM/OP6j8e9FxlQJbuoKO6Nnuc/wA8fzqcRnZuR0cfXb/Pj9ahexuI+gWQZx8rVDueLkq6e/SmTZFtldV3MrBfXHH51DOwMYPbNNjuWBB3tkdCDj88dam+1Iy7ZoVYeuM//X/WgXKUUUhsgfrU6uB1BH1qULaSA/M0bfX/AB/xo+xsULRyowHrx/iP1qkxOJHY5XdnjLEj8qvZqokUiKXKMVBGWHIH4iplf3zSETg04Gog1ODUAOkP7s09DxULnKN9KdG3yikMsA0oPNRA08HmgZIOtMueYm+lKDzTbk/uj+P8jSAqZ+YVdQ5FZ5fpV2JsqOe1AEwNJLH5qFN7JnutIDTweaQGPcWiW7Ksk0YZycMw+n+NRi1ZzlWWT2Rga2pYI5h86hsHuM1VfSoMh48xsDkYNMCl5Txj+NMdmpd7t94Kw98Vp3yTSqpt3CSA5yf5VRlW8Q5ktoZcdWAwf6fyp3FYbDsWeKQxBQG5bPSnarIjNGQw6EZ/GrTWaPPJtbATAXuOnWoLi2VGAkliBPQPx/nrQBnJbOy5jdXHsaa8ciffUj6irrWswG4RMV/vLyP0pnmSIcbmHsaB3KeTU9m3+mQ/74p7OG+/Eh9wMU6AQ/aImAZSGHfIosFxLs/KuPRv/QjVQHI61buPnRMdTu/9CqD7NMozsJHqOaAQylyaadwOCPwo3Uhj95ANaV8f3C/739DWUx+U5PatS9ObVfqP5UCKG7BOaeGFV92etLnHSgB0x+b8KhOTTzyeaTFAF7T/APj3Gf8AnsP5VFJ0bPvUtl/x7/8AbYfyFRS/xfjTEQZVhhgDjgEikdQVVV4Az05pMUYoGPUYhIPPXtStPdkjY8gC8Aoe3bpTMkDApdx9qBGulxKIkJIYlATkfSmvqQiA8yInPdW/pTesK/8AXMf0qpdAELu9fXFIZoRanayLku0fOPnX/DNWY5opT+7lR/8AdYGueMalNqk9c+tLFHscnKnj8aYjpDx1oBrAkuLiJMxSyLg9jkU+LVrkIxYxuVx1X/CgDadwpC9Se1UdTdl05gpI3OFOD271JES4R2OWIBJ/CodUYCzTK5BkHf2NMDOuR/pDcZxj+Qq3CP3afQVUnaFpX3iRWBxkYOccVbhI8tccjApAWA22EVBLMoU7zweDinStiNRmqcylzlSB6+9X0I6jfM2vtEm9T603cpOW5GagNAPNRcqw5jls0hJJopGJNSMeDgVYtYdzb26dqrwRl2wK0olx2q4olm/4Xs99xJdMQBF8qjPOT/8AWrpaxfDVp5Vs902QZuFH+yO9bVEtxx2EJozmiipKCij60UAKKPakxSigAzSiiloAo6jqAs4GkAOY25+mM/1FUNQ1mJbXarKW2gg59xz+ho8S2ytA86ON4ULLHu5254YD2rkDIxaT5iy4AyahtiOst9aUajOjPuDybVPXAOcH8yKyn1LfdtOpw6qu3djPXJ/U9KxhKyvuHrnPegNnC9yOtS2xXNw606s+wKuSWBI5zUsmstIZFiRUSTJZiNzYPUfzrBchY+cltxoRwQDjr1/xpXYXNU29q8R8kxiNuSDyR7isCSMoAdrAHPXvVpJNoUodremBgj3qvPcSSkrIQccDjpVrUZBnHuKaDzmlNABPaqAtIGkUMzYHp604ktZswyT5gHJ9AapjJ4zV0AJYx54zIT+Q/wDr0hEkbOEVCfdef0okBkb5SQfc8YqMEZDhhgclT/Sp0I3DAYegJrMRFJaHdgMZDj+HtT4rdW8xJQ8bchTs4Hpmr/nLBblEXLvkseBVZjKU4Y5FNMZT+wSvvAzLL1AT5j/jUEglQ+XKzgr/AAuTx+BrTSV4lLb2z1wea1tE1SSeVbe7CzRztiPcudpxyOe3T862Wwkzm7X55oldfkLAHHcZr0bkZyMH0BzUKWtujB0toVYdGWMAj9KmNAwPSkxQaKQw6iop4hNGULOue6HBFS9qT+KgDNvbSZ7RrawdGYcSea+WUEdj2rDutHNrKDLcs9svzFkwxHQkYz6Vv6tpf26Fmt2EVzx84ONw/uk1zuo6Td2FtHMcMq8FkPKnGOf8aBE+oaVbxMj2WoW0kUi7gc7Rkdupxn3rI8wpIA2MoccGkml+0ACSMGXGN2MHH4YqBs5+YnPXmpsgJZyGIZAAe4NQuHUjcCAeeaDyRTWVgRu/WmkMcAxGccCnn5T0Bz6U1G5xjkH1qzGgmO1Wx7FCcfiKYETShlVcbQOhOM/ypNhkhLDH3gP51I1ozZCtGxHPyk8/nQVkhtgssbId2cEY4xSAS3MbLtdWBB6hAf61PFbWuT50zEf9c2H+NV4MrvZVZgMdOTU63sQOGO0+4qh8xfge3ij2JcEgf3mP9RT/ADo2UlJEY9h5gP8AWqXnxOpClScdqjt22k4VTnqSM4FJ6Fe0JrRma8mfbuIXpjPf/wCtVn7TFMp86JQF5+TIx71Q/eW8zGOUZP8AF/KrM1+8gMKmJSo5K8A8+9ZNtkOTIp2iRURFZ0YltwOTVW5geBVLKcSDIJ70+4unYkPvKkY/u4+nHT2qo0m/AJ6e9OKEOVwFHGTT9wbBIzioD8o5HHrQDk1Vhk5b5P8AGoy3p+dNJ4pD0xRYB6tlt2Pypdq4OBz15qPO3pzmkzTsBbhDSAFD+87Z7+1bel/aRuE0TRoMYHT61kaaY0uY3mcJGOclcgmuljdJ4t8bqwPcrSsIef8Adbn15owO/FIuSAcp9KcQ2PvYH51QzhKWpIVQn5lLewOP1ppIDk4AGegOaAE5NSW8Ek7FY1yR1phfLE4wPSpEn2Ebcrxg4PWgDUgtZoUXEMJ9Sd3+NWlhvGOAlqoPqG/xqrY6hG2ROwQ545woFa8csUsYaOTePas7dx2II7S4AZpBCMDPyoTn6ZJqh9oP2w7pTGqjGOAw/DFX7q/e0uYg2TEwycVl37EyPNlS0xPKtwPbH0qWkSyYzyiXekjyKRyAcN+lV7+PdcKyROvmDO1m3fiT/SiBrkbAVJU8fMcEg1MttHyzBj04kwMD/PpUfCyRumRxxXivIFeIggjOTn6CtWaaAwyxPDHudSEG0MVPasmNJYXCMSI+oHTNSPI0mVRQqjsH2nr61XMx3IHl8nbKj/Mi7cFApz64FEeJYFeQZIJzxtH/ANelcbz/AKhWSPksh4z7kioWnABULgHngCmAx1fLSKybV4BB/wDrVctooTC0ktysshwdiZLL74qANGFA3EHGCpGRn1470hX7MuGDBm/vDBpgbdlP5SiIW8UFsd2XcdfXNW4YjFIzQ3cIVjwpQHPoOuelc7LJM8S4LELkEk7lxnjINWNPkj+0edsw2Tz/AIegovYZ06Fyi+Y4Zsc+maQRQtlfJjIHYgUxLqN0Cjl+6nnHaqE+uww/KsMk3JDbAQA3pyP5VotRmm0cYKrs2+gU4o8pMZ2sT9SKqadc3NyJJJ7Y28Zx5e7qfU5/KrmABwQW9Sen40WARVXzFIRBjgEcn865TV7mGbVJi8bAKPL+YDtnJx29q67PAPQD07e9Q3FpbXbAzQxyNjAJGD+lUhHMQarGkYVlzt49OO3WrUeqQPx84/DP8s1cl8O2kjs0ZkiUgABfmwe55qjP4XnBJgmikHYN8p/wpgWlvYRuKygEKWOBg4HtUUOopfDyN1zEWGVBkI3D2wazZNM1OBSDFcBSOiEsCPwqrLJIiqjKyMp65xg0AdFKiKim6uZSi/d86UkD6DIFUptcjhZhZqQ3TzW5P1A7fz96yY7e5vH/AHUck7f7ILH8617Hw1KzK964iTqUU5Y/j0FAb7nQac0Qs4jHcGbeCxfP3iTzx9e3tRcWdpPkXEEbHuzDafzFPhhjgQRRRCONBhfl4qTGBuIwcev9KQzHn8O2zrmGWSE+/wAwPtVCXRdRtebdhL3/AHbbT+XFdQxK/Mx98HgCkAz16DsBQBx73N5bMBdQuDnA8xMH8D1qaPVUZSsqMc/3vm/nz+tdWcv8hG4ehNU7jS7O5JD24Bx1j+X/AOt+lKw7swGNjOV2hUf+Irxx9D3/AB70r6VERuS4KA9PMXA/Pp6d6vTeHIju8mZh/vjj8wP6VTfS9QtSdnmFPWM7h+nP6UtR3Ksmm3EWDtVwc4KHOeKhMbxnJVkPr0/WrSXFzG/K7mU9QMEflyOvetzTrLU74c2m1DyJJ8YPT6NTux3OYErA5ZmYjowcg1NHfDpNHvHr1/nz+tbdzp9oky26yJLduQBHaqWz9c8dvwrRsfBtoh8y9Z5D2iVvlH1PemFzm43tZB1KH2P+Of504RbgSjhh7j/DIrtH8O6Qy7fsKLjujMD/ADrNvfCVosbS2929uUGSZSCv58EUC0OYO7B/duQOpUbgPxGaSOVAoy2PrTGeWCRisyTxqdvmpyPTqRkfjThfRk4lVpFP9/BP8qA5exOkinowP0NSBsGqqmxkJ+6h9jj9Dn+dOFqr5MMuMH1PH5EigLMsg80TsoiJJwOKqbLlcbGd/UjDgflTJHuWicFo2UDnAINIRV3u7LjKDOM96uwmdf4lcflWcZcDnrmrEd2uO4oA0BOR1Q/hzUsc6M20Hk1RjuFPRwfxqZH3SqccA9aQGgD1+tOzxUKNuzgg/Snk8UDHZ5FOzx7VFu6U4GgQ1Di4l+in+dNuLWK4x5q5I6HPShT/AKTIP9lf61JmmBnvpQUE288kTeoP/wCqrF0JfJ/dKryY6MAQeR6/jVgmm5pgY7SMozPYYH96Mkf4irCW8boksbMoYbsNg1eJ5z3qrduY/mCkjHY0mxFO4bLdc471ZgbKiqhJli3F2Y/wjGangOAM8UJ3EWiFb7yhvqKhe0hf+Db9DUoNLTGUpNPUg7JMfUVNef8AHtj0IqY1Dd/6j8RQBlEMvVSBRmtOD7vWpGhicfNGp98YoHcyM0taDWEJ6FlqFrBwfkcEe/FAXHWZAtz/ANdR/SoZ3w5HrmrEMbwwsrgZMi9PwqncHEp+poENpabmjOaBjqMUgpaQGnn92gzz5Q/pVS65C/WrOf3a/wDXMf0qpO4bgHoaYiHFKMjuaO1FADgxHPf24NBdcHIz9QDTeaGBwfpQBtoMRqf9kfyqrqa77eNc4+bPTParQOIh/uiqd+cpH9aYihLExkZhtIJJ64/nVmJtsS7uMDnNVmZl53ce9IJWKkE8e3FIZYeUOox0Bxmq87/uz6dKQs2Ao4prhtv3iRTuKxDnFLTaU9BUjHCnpG0kgC/jTF54rQtYfLG49TTiriZJFAsY461dsbU3l3HbrxuPJ9B3NQZrqvD1h9ntTcSriSYcZ7LWj0RK1NVESONY0GEQbQPag0uMUh9ayNBAM0Yp2KOnegBlLmg80UAKDR1pKWgAJ2gnBOBnA61h6dr3n3c8dzhVWMsoHU4Of5H9Ku63P5OmvvRjG/ySMvVAe4rnZOby2uYpbZ3Ee1nQ/exnOVI647VLEHieUT3CSIhR8bc9nXGRj/PpWAAzKQVwB1I6VuavOl0wgSUvAFyhTjPTjB+lYT7vnGMY6k/WktREqDcHxyEHP0IxUcbc9M8Z5piM0ZfBIJGDSqdyKoA9MiiwFlP3ibMZJzg++KY23eBjaoUD9KjU+pAx0qVpECLuwAeDx0qbCHiIPuVTGCgwNx6k9KqXCsjMXUKSelTxSDy2wp59KbKqSsrFiAeCO/1qkxlTNOL8ZFACAnnikGd2MZqhkqhVj3A89DUs0gW1tx2O49PpVUrhivT61NdnEdsv/TPP60CJLdS2SOijOetW0TA3bspzyP61nxssaDDZJ5PX8qd5rKCADtIxgnpUONwNAtuj+XDEmmqGMYCNuOfunqKpRsNm1ug6YqQOwHy5wtLlYh0qFCc7gQMHPFbGlxFdRtgrEiGQKvuSMsf6VkCVpT5Z2Eynbk/zqa0neLVIfsfHzgdfvnuT9ea2V7agjuh0o70E8+1JmkUBoozRQAYpBwaCcUKDQA7tVG/ZnUwvZGeFxy2NwH1H9aunpTJTiFz7UwOYg0uWS8KwxkBAWVo/mZFx6Ej1qjfRQZLxXBcYyVkBDZ/Lp+Nb1tJp8iMTevbXKllLg4GMniq1zobXALW95FMD33g5/lVW0Iuc20TiIykZQNtqNsk524Hate70i5tkdpEQLtw20k9OQefpWRnPXqKm1ikPD7vSnKzRsGVsMO4pMlgM84FJg0DJxNvbL7GPfdxn8qR51llUyklAMYA6CqzU6NS/yr1JAFJgaTRRGBjFIpQjhHXBrS0e3keKJ5XJVTtMUsQIIB7Z7VnOEhZUYRtxtyG3EHHer0+tQi6i374pIgB0BV/yNZRYIk1u0RbF2ito1kVwB5cYB6+31rNtbS5igknkgKBBk72AOPYdc1tm/ivIxIrphsFhv6HNVdXJj0+RSV+YqMZ59aq+lhuzME75J2LHdJ19SajKkhiF+oNSxtjbuBP8QZeCtPmBVNzGNz/fQD88jv8AWi5JW2StlFVj0yPSrUbQR4iV2UHhzkD+f8qSK/eGJo1J8tgew6/lVMyZct/EaNWBYay3s/2WUzN3QR/4E1TIIJxnI6g9RUyXMitkENxjDLn9etQlmZt5Y7uue9UhiZ4pwpCAx7Bv0NJgg89aYDwdpznFWbWPBDvFIwPHC5qoBnvVu11Ce1BVSrof4W7fSgC9Bo0rqC8gRW524OQK3o0VEVVXCgYwDVC3vopVUhhkjJUMMj9auo+ect+VADl4JHzeo7075R2/MYprYG05A/Olzzwc/jQBwhJNL2oxS4pjEpRRilAoAVSAecY961tKllCsUiTywcs2cY/E/wCFZ0RCsOh/A5/St1FnurRo/KKbl4ZgAPyqZAtB9/At5aFg6hl5BXnOO2ayjMk1s0TD94vzZ65p8ck9oHeQMD90blIH50y5uFnw0qqjryHRc59iKz9SXqQi1ufLV1U4PvjipGjkSEGVlVm5GW+bFQSSux3FqkE6yRAOpaRBwfX60WYh3nFir4Uem0YxxTScMh81MHnIbIH1qNW3MN/HGOTUYU89z7c07DJFlYMQr9O470B08z94NwzyR/So93PTmpvJRIQ7v+8zygwcDjB/+t7VVgBWg3M3zKByFIzu/wAKPOcxgFdsZ9uKGAmkKr8wAVVI/wA880TRTRYjlDKANwDKQRmiwD1TzFKhwAxBxuAB/wA/lVq3t2k/dlcbR1JyB7VmnK9yrZwARVi3jLSCNjtdhwSu7Hp1pNAdBZ28kb7pZECH7i9CfXj/AD2qfSXCtfRxscCcsCO4IBqnBpBmVHFyshx0IIH06/8A1qs6fF9n1O8hZv4I36AdsU4qwI0CfmYFvy6mnk8AkZPQZPWhffBH+9SqmD/DmqGIPcZyPp+lJ82c4yT/AJ60oXuWyenSgEbvbtg0ACEnnGO2RSMXGQPToDyfypc7uAAT9KUKVyR19TQAZO3ODnuTSkq2C+0keuDSAZXO/BP93/GhSM45bPrj8qYC9cKeV6dcUDGSVBJPTnFIQVyOfw6ilzlyenb60gBRt5+TAHPqKa+WxubCg45NPG0ZIA55ztpoGWz3x2oAAQMqSmB+VKCwGef0FByOikEf7Oc0BA4+6oIPTFACA7doAz3xjJpx4/hIP8qTDADK5HuMflSL0Gc4xnrxQA5eFGeBikyApKl8Z+hp23K5Ixn3pNp3HLbietMCzaiCOctPCskoAaN+GIH9Kp+IL55Yikf2kwhSXWMbAx9C/PXpgDJzWFrOosk629jdtEdx81o8g8YwM/n+VLpmoNcs8NyQ08fO7H3x6/XNMRQk1S/tV2xwNp6AYBgiKlvqxGf1ptv4n1W3IxqMje0mG/nXTLcyr92Zxj1OaXzyxJdIpCeu+MGgLkOk+NUkdYtSjVcnHnRjgfUf4VW8QT38t2ommKIvzxGM4jI9R61eMdlKMS6VaP6lU2n9KtRXtjaWyp9hPlw/Mqf6zb9MmhaCephaR4dubuUStuih7yt/GPYd/wAeK0de8OaXDbPJbloJ+AqBsqSSByO3XtUjeJry8maK102aJdpId8k/iB0/CqAuF06Rr6/bzLph+7hz39SP8+9BWxhy6VdRru2b19VOf/rVTeOSI7irJ74x+tXk1CaJlJjCZ6Fcx5/Lr/8AXq0mqoSTMqtuxuLqG6Y7jBFQXcyluZlIPmbsf3xu/WpVvXJzIzMCMFCAwP4nOK0vL065HEQBPeNun8j2qB9KRpAkMy9CTvBDDGOufrRcZRVbR2JZTHnupK/z3f0pPsiux8qbPsy5/Vc/0qxLpV3ENxTcPUVUMbphihX0OPpTDQDazEkKgkx3jIb9BzUlvc+XH5RbY6sc7h0/CkEkmR827/eG7+dSfaXfh8H03fMB+Bz+mKBWRZjuY36OpI64OKkEuWxlhzjg1RMds7YkVVPcx5Uf1/kKQWYZ/wBxP9OP/icn9BSFY1MuBnfn6ioZbx4nVSqtkZ64rPaG9DFFaSTHUI+79OtRNLMXAkc7hxhhg0wNmKR2cymPAKgcHPr/AI1MJlzzkfhWVBf7F2ujH3U1OupQnAbcv1WgRf8ANQ/xCl3A9CDVMXdu/SRD9Tj+dPURsMrg/SgCwTVG9mZZgvVQMlfWp/kUqMtz7msy5lzI25Tu3cmpeugmDlkj+TkP7YqaKNhzuZT6EVBHOqrtZATmnLc7X2SHbjtnIoiBcBlHZW/Sl81h1jb8OajWdD/Gv51IHyOCDVgBmXbzuX6imXJ/0f15FOLZXpmo7kl4SMFcckmmILc8VYBrPj8zaDHIv0IqZZ3UfOmfcGgC1mjNV/tSZ5DflTvtEf8Aex9RQMbPJztweoOc1VOd7MVUgnoRWicFMj0zxVAyyqzeZa7l9VBH8qBCYhb70RX/AHTSGCM/cmI/3hUkDQ3LlEV1bGeSCKe9vtI+deemeKAuVzbSY+Ta/wDumonV487lYfUVbMEi87T9RTfMdON5A96B3LBPyD/rkP51nt98n3q48qksP4gmMe9V1SI/fDKfUUAR0Zqb7Op+5Mv0bika2lX+DcPY5pDGA+tKWyCADn2pCGXggj60DGOx/CmI2W4h/Cqd2chPamrcPsG4YDehB/PFJdJ5mz5mGPQ9adrElJ5Cfl24+tEQZs+X1pJVMbFT97jnNLt+XcrEcjrUjGk9RjnPWgjK+lKIyzDAPJ71KYn24GDQkBTIxU0g/wBHjOQc9se1TLAccjmneQDjIzTsFyG3iZ2B6Ad6vMxQZ60IgUDirVnYyX93HCh287mYrkAD2q0rE7j9FhF/fIhwY1+Z8Ht6V3IZSMDjHaudbw2ElLoqhSc4Qc/TrWzZW5giCt97HrnHtWbdy0rFmgUgpaQwzSUUnegAJopB1paAClpKUUAI6qUYSYKEfMCMjFcPqEUdtcwmCVHWcbgoJ3IO2a7h+EYtyoBJHtXEX8igmISrNC+JIpY1+71yGHbrUsRnTruYZbpzkCqhHJyDn2NSSMykAj5c+vBprLyW3AZPY0krAMY845+lTRJt2uBg45BP60xiJpFwmOgIB61LIy44ywUcE9evemwGsoYccMeh9KI1Izk5YdAaiZmxgt05Ap6uR9/hs9KVhCqpWLapGSeR3qF+AFPBzVuSQeWpHUdTVWdi877OVzxnrQgHwxAlg4xxx704xNGSwXOBmmRSnYyNnnj6Usrkox3Hdn9KOoCGfDq3X+9kBh+VS3q/NEvYRjnHuarwRvNMiIm9ielb9paebPBNtUqGRSd3K8HGR6f/AFqrYZz6AnvTmbJHWtKTTJnvHVofIXk7iRtGAMdOxJHPvVKO1eS4EPR84xgmgCNWA+8SB64zT98ayKciTHJHIBq7Bo7zTTxtIFEfG4cgnGamXwzdSMNk0DH3JH9KaAz5ZBLiRY1jOeNtb3hayUs144U7crGM857n+lQ23hS5Mv8ApM0UcffYdzH6V1KRxxBVjRVVQFGB0HpVCH0GgHmgmpGFIe9GaQmgAJ4pVNNPpSigBx5FV9Ql8nT55euxCcVOTxUcxGzDDIPBB70AcUZYwWaFkO45IV8E/nSMdo3NE6f7RTj8xTr3Q7qGRjFF58XUGLkge461mgOhKq7Ke4BxVXFYtyzzMhVblmToVMhP6GqnAGaf5kxGHcke/NXrnS5ItOjvPMUoyqSD1BPagCmkbtjZk/hR8/OUz9BXQaVpXmW8U0rjZIgO1AM/n2rat7KGCAwEechOT5gBNTcZwLEEHFTaeN15EmM5bP5CuuOg2TylucHsQCB6Vky2EdhIZghZlztxwMdM/r0qZS0Aq30Crcnadq5ywbqoqre2jLseGR5cDIJbJ69h6UrAu3mLJjPPIqxtHlkBAsqjIbcDnPTGcVkm0TcqRu0KfvpDluq5wR+laQ+zzWYWabLDhSRkMPcgZ/Ws4+TNIVuGQ4yPM3bWJqSGONIGEb9/v5OR+FNoCwY4BCq274OcMd5GfwNHlS24JMK7jgDOMEevofzquIssNjblPLRF+3rxTJWwp2Dagz/HnjPT6UWGJPGySO6wjYT0IGB7e1SpC6fOBAJCPlUKMt9KpsSwC7+B6irMYS4jKO0g2AlsY5H0NUIWeVbxVDqIthySTzj0HFNk09ZTus3B6fu5Ww316AEVDbQi4lIMuIl5J/iP0HrWnmGBQqsygngv0/HIz+FF7AUJIEt49lxEEmwQSXPA9e4NUywOARke1bEksqSR+ZKowOJAu5efbHFZl2qieQpjaTkYIP8AKqixoi2nqDkUA00E9c09Tk/MPxFWMcrMARk4PUZq7Z3s0DgJ86d0YbuPaqqR5PX5e5Azj8K6HTrU28ZKur7udy5Gf50CLSPHJCHj3YYcZyKlO3uW/E/40wjpkAE+tLliR/T/ACaQzi1IHYH60dadigCqATFOVeaBWrY6U1yqyNLGo6lWVun1FAFrRF3IRJCDjkHysfrW2iADOPwAqGC0gt41EbEJngtIwXPtmlubo2r7DaXEp/hPCr+fepAfPbxXMRimXKHk/X61zV3ot1A0hiHmxj+JeuPpW4Tq8/8Ax72yQAj7xBfH54H6Uf2drEpDTant55CYX+QpXQcpx53KcHj2NPjjkKs6jA6dcVv3mkrbTRq1yDLIwPmFySnqxHpisnzGYSYBkAOQXb19qm4httaGQ7pG2Rg7ST39hTktRuK7gy84cDtULBeF80gdQHGABTUlYrt80qpb8KWoDpY2UEujgjuVyOtMCMQxIO0HBPof8itKOCRtpMiR7yFKy/NtUD72fSor1XULK80RXbtVo+jEZyMADjr+VNAVIiEuf3oJGONhwenBHFalvJbokn2iYRCbAOF+cAHr9Tk1jpuabjO/qMfnVy2+ytJJ5rFPlJLSAnJOew6daoCxdNaSzgRqqwoSQV9CfWo7TCSsSm9DwA46ge9VYZmQqhOUJBwRx+tWpi8kqwQDiMbg7MAG45x2pMRv2d3JJGqRwHcVBBHOAfWnQ5/t35WI8217+qtVCCCUBBLcR7Bgko2WycZX8hVp5of7V04wvnKyRkjA7ZoiM1AfmO4A+4FA+bJIwOnFABHcEY9ef/1U4KCegP0NUMb0Jz/LpS453Y6/TNL8o4GB6896QIDyRjB7mgAIG7r2z3P50gCjhVbPsDTtuf8AOKQLweg/A0AHUfMPbjmlA2soHAI49qAvy7vmP+NJlgnQ8/QUAKQVySx60nODhhjuepo+9/DjjjnPNGeAOueM4/xoAXZtxk5xR0xztA4z0xRnPQYXHfjmhchiCvPXj0oAQsAM5+XsaXcpBGRnt2oO7Py5/HpSAE/eVeeSQDmgBwAIGSCOmD1oIJXO04/nSZIPY4oHLfLnJ64oAP8Aa/hx36UYOMhTg9OaAyMecZ9B3oGckc475oAy7/QrW6IkRmgmfk7RlSfp6/Sse58PXcDr5bCclsDYcEcfpXV44A+bA64HFOBZsncQM46gCncVjjHOp2GPMeeMdP3oyPzNPj1m7TBeKOQeoyK7EEcckD37/hVeextJkHmwRFh32YP6GmGpyFzef2hcxmQNGqrgLuzg56/yrQ07Voo4miu58NGcKzZO4f4itCfw5ZvnY8kf/jw/I8/rVJvCz5JjuYyue6lf8aAI77XEVStlI7OerbcKPz5NUtLk1Ga/3Wzl3bHmFhldvv7Vp2/hlVbddXGU/ux/4n/Cty3t4raHy4IxHGPT+fvSYyGfTLO4zmJFzxmPKHP4cfpVC58PwsD5Muz2cf4f4VsjDdxkdSOaQqVyT0HXFIDlp9Eu4WJjRnX/AGfm/lz6dqjhWeFnEpkUjgZPTr2I+tdb1IA5P15rC8QyulwEfsMjd1+lKQFU6g0Kb1LqcnhG2+vbp3/SnPqUVxG4yqsQcM6YYdccj6D86rWDR3JKTqTnqTjgfjV+bw7yzQyoVxkA5U/1H8qSQ02NMFjcE7QV90ww/TB7VD/ZaZ/dSqzdlLbSenqKhm0m9hBZo3AHQleD+IyKh8+6RCC0hHc53Dr+NOzHdDjYXAiWXymVGAK7u/Tv0qAxMBko3XGccVah1WSMjqMcYQleOPw7elXYdWRmxIqn1Lpj07j8e3ai47maI7sqXCsVXOA+D2J4B+lTn7YGbzrZmUZBHBHG7scj+E9u1aSS202/52AY8bCHAG3B9+rN+dSTb5FkW3eOV2zwOCM788E+r/pRcZjSoiv89sI+3DbCOce4P5U1rSOVv3UufYjd+o5/SnXFncBmkn37ieWKHGc+wwPwqv5bLguhUcYJH0phoNkspN+1FWT/AHGBP5df0qFojG+0qUb0IwasGVx/HuHo3zD9akF2/Rl3L6Z4/I5H6UCsVx5qRjO8gnIyajlbMh+9nvnvVq6Mb7TGg3Y4YDGMfQ4/SqLvuckkk+9SQSx88NyQcgDr9annRioBQEjncOtVYmwGOcHpj1qbLbeTjA6GjqIi7dKBUm75cbf0oVl7jNWMWOcxn+8MY61K91ujZdhGRio/kK5HGKYQvPJzQA1JZE6bfoal+0kj5kH4GmBM+lKYj2596AHLcAMSQw/CplcTL8hzjrxVbyWPTJ+lOgZoWYsrEf8A66ANBJAFAw3A9KT7REG5OD7iq4vE/uuPwoa5ibHz/mDTEWRJCWyHTd602eKO5UKz8DngiqrvCVYKVP40ojiZ24B47UAKbGaPmK4I9jkfyqWBbgSEXBDAAFTweaRYV7M6n2Y00PKuP3ucsRyM0AJI0UMKyOhOTgkHBzTBLbv0kKH/AG1/qKtBCq4+VvrTHgif70K59V4/lQBEIt/+rZX/AN05pNrp/eU/lU8EcVuW27hux1qKUXRlZ4JV2nH7sn296AE82TGCQw9CM01vLbO6LB9VNBnuE/19pkeoGP1HFPt5YbhyqBlYDODgigC3JgxcgHA4JqrcSBXXnFSSny0NVXkDO5ycFAMimIGRXwWHT3oIyFA4GRnFNV9yDHB71Iw+VAP7wpgSDAGBTgKaBinjmmIXaKULSgU4CmIMAAmus0Cw+yWvnSKPOlGfovYVl6JpLXTi4nGIEOQP75/wrpyaiTKigyT3pBRS1BYUZNLSd6ACkIpcUnNABRR16UjEJyxCj3OKAsL2pRUDXdun3pk/DmopdSiVT5Sljn+IYGPXNTzJDUW+heGRgisHUPDUc1z5trhFdt0iE9M5yR+ece1aLalAqElZCfQAdPXJ4xVS81iJoJIlju4nYAK6gAg/nTuh8kjnL7RJYrZDbIJdzNkgg5APDD09CKyZoprf5JF2N12kfNz61q3OqQpC6brmSct80mVTd68DpyOtZ15dwzkCKOZQpBDSzF26Y9PpQTaxUyFIPX1HalLZzzjPakZmk9/egMuwjZhv72fagQKAWwxAHrSxhmfA+YA4zTBjK4b6+1XVxAhYKNzjqfSk3YQqWTyW5l3Ki7goBByTQYI0jEnBy235eKfE5aHJ3Ha2cCmy4ZRHHnK88Cs7iHlVCsNo44H5VFhWU7k4xg+o96c6sobPGOuPanRR7lCs6mNuAT6+lADLHZBM7kblMbBW54OK6fT1UWSoh+dlDE/oP5VzhADARlSFAyCOtWrbUJrZJPKC5OAu6nzDTNOe2xELu5IFwq8gDKjjsO/ArN0Ny5nYAFSd2QOR7cUyLVGgyk7ZU5YZORk+n+FU/tcltGEhby8/eKryf1q0Ubtj5hnuc7WQyAAgY7c5ratFxkjjHFcbYau1sxBCyqxJKsxBz65wa6K01yzKjzd8PAy5G5M+hYdPxqhGvkUZA6U1WDIHQqysMhlOQaUigBepoY80i9DR3oAXNHU0Y9aTFACHrThSY+anCmBRudTS1lCTW1woPAcKCD9OaknuYVQFnx3wQc/lUGqWU92m0yh4AwYx4KsPoRVOxs7h4xtEkkcZ3MSRuAweMmmkJsvW91bmQnzowSOMnb/PFWZbeGdQZ4IpR2LqG/WsG9WJbkRwybkHOG+9n0yODUKfa7dPNt5JIxnoTtB/A9afKLmNSXRdOYbjbAH0R2AP4ZqDWo1XRpEQYVdgAz0AYCga5b58qY5kBIdo8EDnrjP8qi1m/tJtKmjgu43c7fk5yfmFQyjR0va+l2hBH+qUH8BV0YHfHuKzdDuIW0q1j81N4T7u4Z6ntWmV+TcASPapYxsn3evJGBWZfyGOExswIbB2Y5IHar0zZKhM59DWJqUzp8k8m4BtxwuB6AD6etTJ2QNmc8gLbRmNnPzHgAE/SoxGrSt/GoON/PzfSnbog4ZcN7PyD+FSMqK6SQZUE/dOSoPp9KyRmV2ihlVhKUGMEOBhv/r0hMbqAA6BDtAHIB9/r7U65SYL5romzOMeaQfYioTKFDjJHOMZ61oMUSN5oZVC4bdt9/51OH80u+zAZMcY5PfFRIFZzKS4B+66LxuxxUgNpP8AvHLxscbgq8A9zTAreUpjbO9ZAeARwajQAP8APjHQ5q000jWzxswZc8DA4qvE4jYZZhzyFpjLBhe2JkH7xnOAGXj69feotkzEJuYnqU3cD86nCqI/NWTIDEoBzjnjj1pVcBJGMgVn4Bbr15zxSEQGPyWZpmkBA+Uf1z/9aklmt33KVZhxhjyy/jVmAxGUJcRrcocYwSoHvUtxJZ2Nyyw2cFxE6jKS5JU98MOfzpopIx1XIzU0UQfgMM+nerDJFd3WLC0MIZcmPeWAPqCe1aFlpckMolm2kj+HGf1qwMyO2ldisQDsOcKQTW3p9vLDFmV8Fv4CvT8athE3ElMt3ODTgACcDH4UANJBK4P5H/A08DuT/n8qaRnb1/z+dKQg9R+OP8KAOSjjaWQRoMsT0Faq6C2QpuB5h6qqcj9a0YJY1Q+TCZD/ANMxgfn1ppdXndLiUwxqMt5bDH4+tTzgMSzsoozGqmScH/lkN7fj6Vb+w3ZI+ytBChH+skQtKPwPAqGXVrTT4TDYW+/vub5Vz6+9Y95qV1eZ86XCdNicL/8AXp3YGxK+j6fvNzv1G5P3jId5H9B/OoJPEckalbOyit4wOAfX6VhqS2Qi546AVL9mmkG/t70XQFqbWr+4wguZCz8YiGP5VHI9y4BuHlJ6Ykf5j9B2qK2cWkrMNzMRgsrFWA9B2q1fXcUtqgJVhn5cRbWB9Mjg0mBG0e9T5cKxxjjfLjqaz3OWwuCB0x1NJNM0pHp2GTimM2eMAfSkkIaQd23vSLlHGetIcg+lISfXNUMvxSK7O7MOmNnr+NQzzKeFUAdxnP61DkYowMDt7UrCHxyuu7YPmZcE46Cm7sgBQfxpp6U+NC+euAMnApgSxnyoxKFYnOAxAIzUYkYOHHUdKkjjknGd/wAi/wB45/CiREjDhvmJ6Y4A/KkBYhuXijXYygrkjnpx6Vo29wkj2LrEEMdyo3cbiDx6fSsNI2k+VFyx7VoxyGK1czlFkQxumCOQGHTFLZgdgwXcFbjPUHvSAtkgt07AYxSYAO9VGevPWnNtxhWBJ564FWMacFuW/HNOw27G7t3o37hkE46ZpMHGQB9N3JoAUcBVbO4+opN5BIzwOtLxyTtB9Pf2pCQM4Qk55oAXPIYEAe/IoPII3DIHbk/zpCGzwuOckHkUYYPwTn/PagAwN3yj5sc9OP1pdrYynJJ6nJqrqGpxWXG0yzEf6pByPcntXO3Orajct/rWiTOQkZ24/HqadhHWFclhyD34NBPO3OD7ccfWuPiu9QjIKXcoxzhn3D9c1pW2tXikLcQrMOxj+Vv060+VhdG6TxkjJ7cilAGCBjb6k5qGO5juAFjYmReqMdrCpl7E8HqQOKQxBu4J5wKHC4G5fu9AOKADzt4z046UcLxkk+4xSAQnq4GCKcByzBcqB1/pRwVGR1PT/wCvSE7sjn26UAOwVyWwD6An+VJuXGNw47n/ABpoKnPYjn1pQ+R6Dr04oAcvoFJz6DFBGSSeCPfFM3qxBznp8/al65UgPzxtJzQAhDLgqR7kHmguBgMVY8n3pc4PIbjvigDaSOD7nrQAu4K+QS3OARSnnOQwHUnNITnOF5HUimkn7oBPbrn8+aAHMMHgE55+lA4Bb5QT39Pamliirhvrk4FOwQCdu0epoAFLBd5xtHdjxmuT8QFheSK6NnIKNnAx1x39fWumvMiznIbDBOp7D2rj7+6lu5fOZ3Ixt+Y5/KkwZDA7iQKjbSw5OccV2WnyNLZo7ByeRx6Z4xntXDbirZB5rqvD12HtjC/DDnJ7+lLqBrAtu+716DPWmPaQzM3mwq7f7uD+YqQswGSQR9KXBbGQwA6Ac1QGbNo1tITsYqxP8QDD+h/WqMugSLkx/Nj/AJ5np/wFsH16GugwzMV4AH6+1AG7jCleuPWmByEtpcwkeYi7uwcbW7ev+NRmS6i4kDhTwA/zDv0z9TXZ842Y4/u5/nUDWEDrzCVPcx/Ln+lLQepzUepTAMpXIyD8pOOG3dPyq1HfwyMfMVOeu8bT1HcZq9caHFN/q5BGx/vDB7+n19KzbjRLlGJRW25/hO7v7c/pRYfMSm1s7hM4ePj7wAYdPbnv3qqdNVojIkyqVG5kJyV9eOOnSqrWlxE2MfN6A/N+XXvThPMrbJd/0YZ9fX6mlqh3RHNHJHnaGG0DJ7HjqKpyHLbsdf1qe4fcVXsOg7Cqz9aEQKpz1q7BP5a4+Yj7uC3SqkR2hj07Zqe2kbyygbHI6DrSYFqWS2c4ZAD6hf8A4nH8qDbwP/qZMn0yG/wP6GoXhI+6ykZ7nb/Oo2jcLlkYLjqRx0qkWSyQPHNsADMV4ypH88Ux4GjI8xGjz03AjNJG+FPCsOOozU63sgXaVUqeuPlz+XH5irvdC5SsV96XFWmmtZcb4/LPrt/quP5GlNrFIw8ibJPbIb/A/pUisyoCV6HBoLMepzU0tpMr7RtkY9lPP5HB/SoZA0TBZFZG9GGKBDScqAcUYHpzSHJoFACgLnJGRRtX/IoFOHXmgBFDD7rsPoxp37zIBY/jzQTx0pu30OKAJhNMo5P5rSi4lPZT+GKhxx1oyT3NMCz9pYD5kH50vnIfvJ+VVsljk07OG7c+tAiwJUH3WdacHXdnehPTJGDVb8Pbinq4U5wT6YpgFwXkf5ANoHfuah3Dvy3oKdcTsW2IzE/y9qjRdg/2u5pANZ3BIAwDxipBKx2ljjDZxig5Yc/ypOo5pgT+endW/KnC4X+42Kr9uuacPencVi0s8ZHcfhVzSFgvtREMm9URS7cdQCBj9aq6bp739yqLwgPzN7VDbahcWmsB0AZQNm0L/wAs+G4/AZpNgkehpJEsYCny1HABGAKcPmBK8j1FZ6hid0ZyGAKkEdPXNKSV54J9R1qCzQ6UtUBcyKPmJwPxp63TfxIT7igC3QKgFyhxn5frTxNGf41GemSKAJOtUtTu/IQRRuVlfnI6gVblkEERkkztHbufasCadpJGaSQBmPIPFRJ2NKcbu7HvdXjIQ0wf/gJX+RFRhyxXfAXJPVJMY/PrUYPOQVYD0yP50NhzgcewOayudCViV5EQkbZF56FQf5GkSWJnKrOgfrtYEEfmKjCgc7SPxA/pTsSA8OMf7uT+ZoGTJiRdiFW9MNnb61GUcKGIbHUEDA+v/wBc1BPDH5DNKvzsdsZGFOfXj0qMwRIiqzPv3AbtxBJ/D+VIYy5061uyGaMox7qcZA/z1NVn0S3x+7lYMckZORj09h71eEcg+WO4lBJ6hsk+2DShZnDf6RJg9sA/nxzVczRLimYD6PdcmPZIAcZDY4x157VRljljYrIjKw6g9q6nLHeTOQTjAZQcf402WBnVlPlOSd3zwjB/XNVz9zN0l0OagXzCIsfMxwPrVlFe1kaOXJK9B2/XtWlLpyJyiQkA8EKyNn656+1U0Pmt5UqbmJ+8R8wHahyMJxcSNJH3BtwHGAOmal2fvPMD7OoO3uKqtAVdhlhj7vy9fTFPJ2JsLnefvKRjFFuxANModgRlc4IBpRGXZSqnYDkZ9fSqpPXPNKshJC7yoH6VXKFiwJB5qs7Zz6DkGl2+bks2QPxNHlyElyA6EcMeM+9KZFidSsZHHOeualoRE8ysBuB+QY9qhLMrFQSAO3pVmRYsruTaxxk54I9QKbMkauwaMOf75Ygn+n6VpFjFiupowMNV2C5dmj3LwxLNtUBto/8Ar/yrKYqG4Ugf72a0tLkV5WbB2xRAEHqeSTWt9BW1N3QppGlmi+zSxR7RtLAbRjtweDzWzx7ViaJdD7W9ow+ZoxJuz36kfkR+Vbnesyg5PsKKD060H6UABxilxmjacjuKdigBgBzSsdqlsE4GcAZNOFUr5dQdilqQEYfeGARTArDVRNObZ7eSIk8EnHTmlub6WwhFoY8CUF2kckHJOOCPYfrUElvf20ryzSGdRGfm6knHHHerdjrVw1mPtqQMqkqwKFfzB/wqhWbVzH/tK6tZN6yrIO3mAP8Ahk8/rUr+JJbmFbaW1iB3AhkOBxzjac/zrRkTRL3rabG65gfH6cfyqs2hacJEltr4qyHOxwMn27U7omzOVkKKikp8zAsOemSaYzfKQasXsZt7xolfOxduRUGwnnBI/KpKEiIxgjNXrO5WOYF3dE77eP5VBDaqJAszBAcEHdxWtaaIkqszyOFHQqQ2am4FmScRxB4dSWf1Cudw+gOf5VWnnzbIsiKcksCygE/j/nrTl0iCOVQl1+9BGPlx+I5qGa4lDjKB9h+bdnJrCo3shsaZYcKJYtq4wpjIB5/z0ppj8pSFnjBznlyCMe1RXHmz3BdIcM+FAyMZ7H2pYI4S+ZyyPFkMCMcjr60kiBkTr5jAuQSdyyYJ/IYpkyklleXcDlsAjOfX6VLd3Kbc25YAcKwxxRFBJdQrNBlQvy5ZOvtnNWhkIuIXQowlU9iW4Jx6djUYkSHzFO8gj5WByPfIqxewNDCvmFBICwYbF9qzpEYnBXBPIqkMmeVJt2PLjOMnaCMn8aaXAi8sYySCT+FOO+bC7sBFxhiM/XmopECtgSK4xnKiqsBLF5McymZi0f8AEEPI46iriZJHmQ/aomYKvy4Z/r379aoRONhjYLtJB3Y5FaUWpRRKscLLFxyXUuu7PJHPSkM2IUjt4o4ZrXbExyBJ8xX8Rxj61R8SW7IsE2MoCY89x3H8q0re9gn2iO5iZ8dAcfoeaj1eNptMnTGSo3DA7ihFJGLomz7YyPnLRsVwccjnH4gGugyv94j9a5K0uPs15BcDpG4Y8Z47/pV+61uWK4ZYRFLEeVbBHH41RJvFlHfP4D/GgNz14+hrn112Uj5rdfwcinDXdvW3/I/40DN5inB+X8f/ANVOyCDwCPY/4VhjXoscwSD6EVL/AG3aq2GEgOO65/xoEPvNbT5YLJWjQH/WH5Rj6f41kSO0krO5yxOeKfLB5Ee+dlyeig81HHEz87GyeeRxWdkInjt55/8AXEx+m4c4q4lhDEQctjq2R1qaBJwCdhMYH3sj9aj8zeSN2QTjAqW2MU3EZG1EUqvr/hUe9pWG8upB4HQCldVTHADE9BVa4eT+HGR1PpS3EF5PCmFKhn9xVGSRHjADlT6EfypjoxbOdzGoypB5FapWGNIA7nFISM8dO1PxTStUAn1NAAOOM0hU+lSRssedybj6GgBCrIcMCD6EYpO/rSly3JppPPSgBRzUmdiYDdeopg7CgY3DJzz0pCF+YKeTjt6VMWTA8ve5A6sB/jULsWICgAAdFzU1szFstkqoPB96QEW51yxJ9TmrAbfC3UErjaB196eEdnXYgLD5eeg+tWrOzluJBbGWNJJD/rHPbuaTA6bTGElnHu7opwW55HWrhibk5yMd6z0ex0mMRQSPdXCLtbaRjj17fzNV4tYu2my0MboTyASuPxNF7FGqELbhwPfB/rSE4YFmOR12jpTI72GYbZBtPo/I/MVYCKyg8AdsdKpMLEWeR6kZwTTgSMknGPTildMY43A85zS4GeDzjGM9KYhgyWLfMPTniq+pXf8AZ9nNcfeZV+VTyCx6Zq0QwTcM8nGetc34ruX3wWqj5CPMY9S3JA/z70wOeeSSWR5XdmdyWY56mnJOyn5uR70zHpxQCR1p3CxsW6RS2wlUg56gnkfhSM5iP7tmD/3gcYFZcbmErIpHJ5APate3VJipQFt65B6DjOatS7mbjYcJbiUKeGZR8sudpH4/41o6PfEgQXLkzyOxVn53A/yqlNDGY+XcLweMAAf59amR4IJYZYdokT5gznB9M5PesJVojjobsm5VLZHoOeP5UDoPujjJxnNVobpZRkBgB2Z9xP6etRG9Lyfu2UqByCc5qXVVrll5Qu07ArD1B5pu8EME52cH5c/hSRgCNVDE4GODj+lOKhgVChgOOG/zitFqgEyxyCNoA+lCtlsbvzHWl2qck4GeQaSVxGm7dvPovJOO3+cUwHEtnLA8dzVDUdTt7HaJGVm6+WMhiPUHGKlF1b7iJHMLEbsSKVOPxGKiLKNfgYMGElqygg5zhs0AQWGqSajeKsNo6wAMWcnPOOOenXFagGF4XhuTzinbmIPzdTgGgjJ+7mkAg5Xn5vxH5UEccMdvXA4pSuBkgj8OaQDPXJX0xQMBjHpjjJ6fSlHBwVGe5HT6U0gNk8kg9uMUBhhc7ue5oEUtYlENhOu4BiuAOhGa41yGIz+ldD4hMatnJMpUAqTwF9hXPdccZzSENI+Xjrnir1lO9tIjiT5u2elU8MdxAJA6mpIEwVY8qSVxnHakwO7R45IkcOCjDIOaAMAnAPucVS0mZ5bFC64VCVTtxV3JyM8Hnr1poY7DYGOh7AjFIykbuhJHBbtTiCBkDj1K80mR93Z8w6mmMMFlHckYCqKMMNwbI49aCpyUYrk98ZxRswN23AHvkCgQgLbSRyOuQOKaCFLEhiCMjGDTiCSW3LuXjntQQwXjqRyPxoGI6Ry7t6q4A5VlDfoaz76ytUtZZ/LdVRf+WbHHQjocj1/OtGRSIiU5b3b+lc/q2pBtPWKQSR3QIJycZ96BGHOpf50iYAAFiBwOPTsKrP1qxBdy26yIp4lBUnGf5/jVc/XOKQAvNTWxUPu37QvP5VEDxSj5CMHPvQBq2t40HmTRrtL/AHsHPHPGCMdcVZa/t5QA8EYJIGQvlnHHcH61lwyMqMAoct6jNWZLO7ESSSxhB2UjHH16fr2qUO5buLe2laFbZpAXl2liVdcc5PHPbvQdEZ1P2eWOUjtG4JHPcHH86zHJiw2x4yf4gfr0IqzFfyR7fnWTHQOM98/zqtR3G3GnXNsu6WMqPVht/n9KqujLxIhB/wBoVtQa3LEu0iQDGCN28Hg9j7471ML2yuFImih57oTEe3bof/rU7jMJZ5gABKSv91vmH5Hip1vn6OmV9FOB+RyP0rTfTrCcFknaA9/MTA6n+JePUVBLoVwqh4MTr6xkN+P+RRdDKRa2lYZjCn2BQ/8AjuR+lN+yrIf3YmT1Dpux+I5/SnSWzRsyyAAgEkHg9ux5phQ7uhyM4wfrTEJ9mk3bU2yEf3GBP5df0qN1ZX2MpVh/CRg1Y8yUfeO8DtIA386etySdrjjPQNkfk2R/KmKyKZ49qB19Ktk20jHKqp9RlP5ZH6Cm/ZkdsRSN+K7v1XP8qQrFftQF461MLdycIok/65kMfyHNMIwxUjBHUHgimSNC9aUjr3xR9P0pyg9cfnTAQD8qikcg4zz39qfLIEXaOpqONGY5/h/nQARpgZI5qTbzxT8ALytJ096BDcdf60uPalOPqKcBk5xTAZjj0pQOgH4U7A61u6NpmNtzcLyfuKf50tgL2mWzppnkMixyOuPxPGT+FZiaYkPiSCVXxtmVmTHHTP4cVv5yDzmqCCGbWZtjFvJA3cHAbGP5ZqUNmikQh+SMbFJztB6fT0FTY5OVyPeq4c8ZJI6cGgttB+8D7GkUTFF5DbR6c1C5YscDLHqTQTuHJ4oBznB/AmkAgLDkZHfmk75GDQTg49etMmkKKVU4Y9MA8UN2Gldla5lEshQc7TnAbv8AhUS7wPnyB+FI7HOHPHr0/lS47plh6jisG7nXFWQ7jBIY/l/jTAFbKl9zen/1qds3fw7j+JNDq+359+PyAoGBIXg7l+pxSbGP3CDn1B/nQNoHDKw9hz+dEuVgLrwz/KpJJI9TzQMiMgklYjG2MbRx+Zp4KMGP8PT1H+f84o2KIQE6YwD6e/8A9f8AWo9gHGSOBn/P+fxoAeowjbVOQfmx2/z/AJFIMcKecnHXGfWmSZZiwySnGQSpH+fT9Kie6WKUeajIOMO3Kk56ZH8sfhQS3YYNUshArEt5nIKAZx/n86maZEkjCg7Jeh64xWJeur3bKOFPzggZJyM05pHMqNvcg4UcbR0/nTauc0Zyje5fkv0YvH5W4EcsCeR7f57VQcCN5QN4Vl4xyQPc0CX96xWTcQODkgk5qSeImEqgRA3Xnr74zxUrQmUr7lYBSN8zESFQUIPP+eKjmVCEkdyW5DYPINT7m8wLG+VUYUtycY5FJMkZU/cTPAC8Aehq07MgpFW25xx60sZKyBhtyPUZqeUFlCemAWzxUaxhMtKDgHGO/wBa0TGMLknqSB054pyuxYAscUjsp4UYGO9SRKzrgJkDngc0MB7jLYkygHQ47VEWaTaOijjdj+dSXEgMSK6f+Pc1HGyqf3Vw0Z9GBH8qcUIj4Y8c/SrmlkrcSLjhkIOaicTzsD8shHeMrk/lRbyukjE8HawOevQirGauiyTG+muIovMcjaADjBPTH5dK6uCVpYlZ42jY9VIPH5gVjeGWjt9Pcu+1ppP0Ax/jW6rBhlWBHtSYheq0hxinEcUhXpmkMVfu0uaB06Ud6AFUU7FA6Uv6UAZuuebHYieFA5hfcyk4yuCD/MVz76rbyDM0ckOe7qQD+I6/jXT3moy2EkeyzMyPw0pbhPwq9qd9LYwo/wBmnuFc4ZYot+36jNUI4xDFcr+4m6dgQ2Pyp1zHJcW5iBTPGc859q1WvfC2pfJcxW8Ux674zC4P1/8Ar1Fd+FxJAJtGv5cnkRyyblb2DUAtDm1iSa9ZHcKEAHXqe+M1fh0S4JV4yhXP8Yx+lGj6RNJdSiZShjBUq4z8/oRXSpZxxFnRdrN97BODUse5Qj0tDCiSNjHUIox+tWYLEQQmNJWIPfoRVtVPsfbvSFT1wcd+KkZlX8LCHajcjoDx+tYql0kAkZQc5CuMcV1EzRRqWnfavckcVz1zEtxcs1vkqD8uOMH6VjKyFIyp9oBbIJ3dPQUx5lbGckAfKPQ1ZcTWspZ4VHfPBIqqzLuJUAB+SO1VFpkiRxl5FyCoPO4VJEJQD5TEgnBPQCkQx+Vht2B2U/ypzwkozvujG0ckZBqhiSSukLRktjPblT75NMYmSIy7AAGwW7Z7VG6sGYbtwB4qaMGP92wcs5GVxjj296YDTKZ0SJgnyjCnHP0onjngYRTKQByM8/rUc6eXMUwSP1oDHhTlh6GqQCE7uoH1pCMDNPIUN/eH0pWRVyY23Adu4p3Ah5BBBwRyD6VsS65JJYiElo5ztDS8YIzyazpXRxkRKh6llBH6VXZSeaNykySRdkjoGDBTgEd6asgPyScp2PdaaMgYpOh5pgPceWcHp1BHQj1q7HpV3Iobyx0BUE43A+h6VTR127H5T26qfUV0uiu5sEDNvVMx9TjHVSPwJH4VLdkVFJuxz9xazQMxe3dVz6ZA/EVEx3Irdx8p+o//AF12gY8xnAGPlO3BA9M1BNZ2s7Mj26sSM7if14walTLdItR2yMw/dJhf4itSSQZJKqpqUQgfeJX2yR+lPVFH3XOfRq0sY3KD2ztkhSnvVKa0lDnKFh97dnGK223J1yP5U0nPVQalxTC5gfZXmUkSHd/d6Gqz2rRKyupZuoLcV0bwRyHJjFVri0ndgU2PGP8Alm9Q4NAc4Y5CMLwO5xVeWLbJ5a5ZsdAK3jARuzBJAc8s2Sp+neqkk2xm2qzkDBZF4H40aoDOjtygDTIwGflXu1QOrFzlcZPSrU1zI+drHa3BFViGY9KpXATeVwF4x3HWkY7slic08KRnOc4p/wBldhu/rTAqlaaQRVowMv3h09aaVycAc07gVwaUHPWrcVlJNj5GAP8AFt4q1Fojsu7cD7NxRdAUYDChDuA4H8Na1vby3RzFarKgA+ZcEAenHSqUliYZAJI9npuHBqUKEfeoaJv78DY5+lS1cLC4kUsYtny/wrx/+ultIZi3MWd3LMx4/Gr8Oq3qRCN/Jv485Kuu1iKsx3Wj3bbJFm06b0blamzCxVYlcADKgYG0YzUwZmUJs2r1IPerH9mThTJbSJeIOS69/wDP1qBpdrmKWMrIcZUjaT/jUWa3KJEACtyPrUqNNGA0MmzA7niqZKMmWPrxnmpInaORWc/LjoAadxl6C/lct58a+X0ATqT3OfSrqXdq5C+cisRkK3BrLSaA/MXwPcZxRJ5FwpA2ycVVxGxhWHEny+meKxvEUTiGJ1t5JthOWRcgAjnP6VE8z2ED/ZosKTgMDxn6d6iGt3yQqFVc5A8wrnNHPYl2OaLZYkDAzRnNbst9HeKFubaGQk5Mu3DdeRVW6s7JZc27zrHnB8xQfyINP2iFcp29s9xN5aoSBy5X+EevWt7SWh0dtyCKRmGDJInOMnt2qvHOlvDtiQmAYycdfX6VOs8bx+YSWZFJIZgMfmawnUk3oK42e4ZLj92mfM52quD6kgD61VkZbuWNIgyRoOPl/i6kYHPelW5eSUpJuWOM7+2eRwMj8xUcksNtKZwTu4HlliT9c+1ShFk3CwFYgpDdR0U49/etS2hindLpw4VhnZkckevt7Vi/aBcxHy1UMv3ckfj/APrqJHljucNxzk4+79PpinFW1YHYqrOdoEhkPOODV+HTgADcHPT5F6D8agsNW04oirKsTtwwkOCD/hUHiLXo9NVIlkw7ru+Vhkj2P4HmutNPYot3AsopWiKSb1ALOAxVR7n6U20itn3SxOJD3JbJAHseg9yPoK4VvEGqSyOtvOyrLwUUA5/OtIeLmDMl7YQXDDgSp8rZ9fzpgde1tE7hmjVm6jI/Xn/0I1z2p2FtDrGnmGX7KsglBkjzgEDP1JqX+3rS20pLkfaZmfGYXIxuI4Jbrjg/4VzWo6jfandq9zlXHEcajaFB9B/WmI6e3ninjJhl8wqcOXXDj6jFTkhT8rEDA4A61z+k6NqNzeJLFM0ZQAGUHhR6H+99K62+tI7e2aYzKijrv4BP4fypWHcphcA435Pt3oB/d7zggeoP+FIv71RICQrr1A/SopSgcbyxzyE/vc/rUt2GSF0ZlAbLHt1pwIAwMM3asu2ZHvHjR34PQ4z7CtQhFZgwIHX2x9O9TCVwOU8QLL9qZpFBAwFKkYP9emKzYwzIyJtBBB9yfSp9VuPtN9M68p5hKnviqhP096oQm4gtgnkY4pCcZHWnKcRuMA7uh9PemGmM7LQJUl0uNQu3y2KkevfOfxrSBC7ggAPTFYXhmVzBJEVwi87iepPb8ga3Dt3FvvD2PShAOIOFYqenXjFMaMbuGXPpg80rAepQY4cEY/WkxuXIZj+AoGOB3Dnbu7HGKQncnUFs4x/hil3YAHJPvjNGTznsOue1AAOCNqjjrn/ClVWQHHc9B0FIGyehIx0xSrwfukAjuaBCgueWGCOgHf8ACsvU2SFZHuYEw4+WSMDeBnH9a0G82NSVKnHCgrWHrN60c8JVlWQoyuDyBnpxQwObdsucE49zUf8AEc0987iSRzTTgdqAEGKdgMSXOM8jHemng80qAE0ATq4WNxuBDJt+nINd3bhhaxp80eUXcGOT0rg7QuLmLylBk8xdoPTOeK78plsHnvkUkBmap9niaDfbCVnYgIigM/ysB098c1HPoFtIoMT7D3D8/qMf1rWaKMSfaOPN2YEhHbngenWnMO4PGOOc1QHNjQ2WJ2DSsxQmPZhgT7jg9adY6XHIp+2LJvL7QqHZxjOTkZ9a6FggypbIHUE5/majuHSMRtJkAyKoOMjk9vzNAHJSt9ku5oo5JI9khCnOOAeKfFfSqgKlDjjI+U9MdRiujmsIJMmRCDxyD1PXkHIPOaoz+H4ycwkfT7p/PkfpSsO7IBrTNHtnUsB2lUOOg9vrRbnTpEZWiG47mJiYA4JY9D7e1VZdIvYM4LFcHnGQfyzVORJlyslvuA6kD6/4GlYdzbn0u2ckRXITJOElBTBwPz/LvVS40S9jYkIWU5wQMgjPt/hVGG5YKVSZ0GCME8frVuPUZojnIPJOUJQnJz24/Si7Q9Ck0EquUaM7h2HNRA/N15B7dq311vzMLcKrLn/lrGG7/wB4e3tUiLpl465hP8IJibeBycDB5/AU+YDCWeTPzHf7ON386k+1Fl2tjpxkll/I5/StU6HbyNttrxOcEB/lP5HP9KpXmi3lpE0skbNGvJZRkdOvB6fWndAUAcY4/KkkfaOOTSO3lcHhvQ9ahXdI2aozAIS2WOanAI6elAIAwBSg8npTEJzjnpSZ7U7qKMZJxQAg+makGDweMetMxn6eta2kaYZiLmZf3Y+6pHU0bAWNI0rcVurkEAcxoe/ua2zx3IphBAPFHQ8kj61DdykrD/lHqRWVJpV0uoi7tbrIJBYSOQSB2OByMVpZbd2/Ol3gHBOfqaQxyK21mdwSeyjCr9O/400ryCD+dL5gYgAjHbmgn2496QByD+NIRyc9fegjJH/6qZPIEjc71Xby2eNvegBzHapdjjH4VRlkV23OuD2+eoY7p53YbnUKMMMcZz6VY/ehSfmVfVwFH61i5XOilHS41S2flBP0prRsSfn2t7jNNd43X727HUqMj88gVGJmdwsVuhTp5jthf0/kKRrcmMZCBnVmHTOSAfwpxXYm9l2D1fj9SKg8uZ1YCbZJjrGhz9cY/nihIIgjPNMwPTLsHYnPbnaP1osFx7ywC3afHmInB2SHk+gPTNLK7vMrNE0ce0GIY5AI5yKBEGETTwZWMtIqBsLtUde+Tnv3p29mhjbDRqExJlR17EZ+tAupDv8Amzngd+n4/wCfzpN/VicHHcYNGBnCyK6jkkdP8/5zTzluQPujPpz/AJ//AF0ihjIBymTkY4P+f6VVvFUnAldcHDpjKkf5/wD1VYcptO4MgIxn09/8/rWbeNIJmwqun3Sw6+340rmNSWhWKW/nMzyNhSFQg4PA9MVKCGjaR9vPMbsATjvnHeow0UcJfaNznbgnJA5x+NQyjJztbEh4JOAKs5hBI0DHaCp9c5Dd80+Il2aVwQqnJzyKjmiVrgJCxcAcnuPWn7kj3IWMgGQvTj149ap2ASKTbHtSNN78Db1FSotxCdjR9flyT1IGRUIuI4k8tFBYH/WZ5z60hJdA6tgg9MknPqKVhEuwiNkeNkkAL9un+f5UkaxlW3gtlQPl4/GprJ5S5fzVKtklXbGR3PPcVLMgeQeXKrqMAv0+oPpSd0BQuY4o0j27ixHJzRaxvMxCEjbz1Aq+sdo0YiliDSHILA4IHYinGwWNBdwxt5Uf34+rY/vD3FXGSegyGW2ivJkVJmMxwuSMhsf596bcaDqEBJ+zmRR/FGd36df0rejgtdqO8KyR4BUgAA+jValC3MQVJPLbPGc/zrS47HDNCQ2GXB9xipEiIP8ASu9iskUN9o/fs2N28ZB/Csq+0wJdB7eNolBznZlBVKxLuFtCjWEUccsgRjt3FOAcdenrWpaWzwTdWUd9rZR/fHY0+C4UIEkxE44OBhSfY1aHc0gDntSjrSU4UhgaKCKAOaAHDpS0dBThQBVuoTcSWkB+68pJHqOP6A1di1axmJxcojZIw52n9aULhBMq7njV9oA65A/wrG1mK1uIh9nRY3x8yEYIqkiW7G9Pb292v+kW8U69t6Bh+dVksbbTrG6FlAIlZWcqpOM47elcWTe2zAW0k0fPWN+P0rU0jVtSudRFlc3HnRvE+dyAHhTjmm0JSTLenyXkjK18IizgFXjJ+YYA59+OtafGSP51lW8hPloBjZCjZ/3ix/SriSSgcvn681kzQsbVNNcMqnaM+2aQSHHzICfUGkLnrsz9DQBja5LvRIySWBO7aOB/Wudg8zzSPNKjqSODXT63tdUlZQAg5yDk+wPSuduVjeNXOQRyF6CueW5Mh7v5m0PxgYyTnNQ3MUBVi4w2OGHGT9aYok3gqjBW65p1zLhAioAc8kDr+FKOjEirCqnJBDHOCB6VrbQy4ReBwOOcelYqjD7k4J6Yq9bkvbyAKEZTwXbbz9a2ZaK97bLbtgM53Y+8MY/xphTypl87ce+QadJK3mRxzn5Ub5gTmkleORyGJEa8AL+lUJkd1kurFgcjqG3fmfWogeRmnTbCR5SkDHQnJpsbqM7l3ccc4watAPyoOex5xjFKqs0irFuLHpgc1FnNOBI6Egj0oAswrGY2VpvImUn7ykA+1ROFdS+5Ufphe59aSWRpX3sBuPUjv71E/BosAlOIzTadTAbitbQZStxLDyQ8e5R/tLz/ACzWVmrVnObOWK5/uyqfqB1/Q0mUnZ3OoY4wSSPcVJIOAwckDrkf/WpoPLxo4KqcDnqvUfpTRyCrYyOD3rE61qaBYdzzSUn4UoroOAcHZeh49O1KdjdRtPtyKbmloGKY2AyOV9RSZoBKnI4PtTt4P31z/tDg0gFZleMqyK3HQ8Vl3envIjbTGFHzFVXav/1zWnszkoQ3t0P5UgID/MuSOxosBzP2LHzYGeuMcflSxWDJ84dWPoByB9DXSm3hmHzIM1Sn094zuiNQ4jMiG3SMMZPmc9sdKVoY1wqOQO/ABqxI82f3i7/quDUBMW7b5jf7r8H8DUMZBIIwQqrk569aYLeASE/OW+vSpY2y/MRC9s1PtDFMDaDU6kjbdBEymNcN25zVvz1iBLyhmPJJHSoTGW5QEY61IixRjMnzOeg6imUE13wFWMSL37g1A9vb3Kk7DCR02/4VI+3d+7UAZ6VLHCQC0isDnOOOad2MzJdNmGPLYSKT16fpUTPMqbXAYZwFZcj/AOtWwTjDJyOnB4zUxRZ0y6hs85P+c1VwsYUbm32yW801o7c/LkrWlHrN3tC31tFfQ/34+GH4f/WoutNWQL5ZwRxgDIFVLixlhw/zMQMkoeF/SnoxGnbNpV4c2ly8UhP+plyfyoure4jjLpDJcAcFo+VFYXm5IM6B++7ow/Ec1ah1O7gl32l7Ip/uTnIP40nC4B5yylg2Qo4IqzDeLGoRAAop/wDbVrcYGsadyT/rY/8AH/69S/2dZ3mG0vUE3dfKl/zms3FrYWpVkYSHMzMy9sfyFQGFHUFPnHcMfu0tyLi0kMcqCNjwR1/GqwuFUncnPqpwPyrKzJYvleYqhV7kdevtUZgdTtKEZIHAHX0FWY3+f5yVJ5Az2x+lTt5ZTKbQoIJzn9Kd7BYznaSGFlJyrcZ57H1/wqB4v3e9sK57HqRVyWFJCDIzRxhcFiM49KlWOGNG8xkeMcq4wG7ZPqD6fhVpoRBbo1rGZXQgYByDyBz2qFrdrlGfJEhJI9CP6VPLcIUV5Y2Vc7VBY5IHQkdx/OlS4Vo9g3jzQQgTqTT8wKsExt28qPJ3cfNx/wDq7VO6LFIPNlH7wZJHUnP48f4UW1vncgLwseCHwCTnt+lPEMMtsIBMzqmScDgH6+vtQwJWniSSMyqY8DcrE84/z/OrJuVO6ZGjdQArFlyDjtms65ud8bpIMgfdO3lfcZ9arxSPHFkEFcbWyen4URTWoWNJ/wCz5pFka08l+vmQNgfl0/SoZdHgl+a11FTgcJOuD9Mj/Cs83Dxthgp91yM1Kl2h4LY9mFbpjsxJElBW2d/MaEmNVXkE57fjXSjQJrV9OlvyN0lyiOu4sxGO7fh0Fc7bzwxXAlj+VlJ57Djtmr95qszwxIZeY5VkCj5TkZqrjZ297qVrpcXkoqmRRxCnAX3J7fzrjNX1ie6Yl5CZzgRqvRc/3R2+vWsmS+ldWy2SW3bs5x1/Pr1q5oV7ZWk0kt2jmU48uQLux6/Q+9AWOl0eKaLTYI7iPy5EBJGeccnn3p9zPDComWNnfPQEZOOR+FKk8c8KmGVWSQZDdRj/ABrPuYZo872WOHa20nBJxgjj8Kzk2Nl62jVQ0pgWOZjwevYDOfoB+tWMhMtuIX0yKghtRBs27wQp4JGM8c+1Q3l0yblKhkIyx25+tF7IDj7tzJeySbNodiyjHYnioWJBOc+4p5kPnFlP3Twaj6mmAmcfjRjnHagYweaM5pgb/hpkMjDzWDH5Vj9eM5P0x+tdAolaUliuwcAGuf8ACwHnyEoCQOueR9BXRlSpxg9c/WkgFx94Y/EH+tBzn5cDPXj+VLvDKCM47804DGeflHT2pjG43d8c5+7nNBUgllwOOhHNIUAUEc85wO1C8ncyjGOo55z/APXoAMOc87h64H8qcMqfkYf98803lzuHJOMDk/nRkkhc5YdyOKAFLKP9YDj1PH6VzfifbJdxbQcom05HU9eD6DNdBcyzRWk7w8yIpIz045NcxrN2L0RzIix5HzYPJPHWkxMyMFgxAzjk008insCORTSpVsHqODTAaVO36UDOOKVhyaOSOKAHK7wkSR8MOAQM131pEY7eNejbQWHUg8f1/nXn4OCD3BzkHFdtaXpkZLadR5mwsxDd/T6jvSAvANtGST6cev8AkU4ZLHgn6YpqtkEbWC5ADHnd9OelCrucgMfYZpjAqG+9huMgkcVnavNPEEhhi84sVcbB83U57Hj09DWi8ZOWL9Qfwp6nqMsCTySaYiK3817VGlXbI4yyt2B5x+FSHOAMcY6Dt9KaAVJbHynnvk9KcO+eM/lQMRSS5JbG3oSabLDHID5kKSE8E45x9etKThgDtJA9c/nQGVjlgNo4B6CgRRm0W2nVtuct0yN2Onfr+tZtz4fYLuikHXjBx+h/xroOAhwynbxwcCnDaR0AJ645oA4ybTru3wWTAJxyNpP49P1qDLRkGRGTn7xH9a7sZ54Hzd8dagktYJOGijC9eAFxznnHXqKWganKQ3Uqlds28Aj5Xww4z6/U1MdQmaCSBwyq6hTsY4xjng/hWtcaDbSqDHgMOpAxkf481mXOgXMQzG/y4HBYc/5+lFh3DXb1LuztECeWseAu7G4nHOT6VlIFAIBzXSaTp8ltJm62F5V2qpwQo4PPucVfmsrafiSJGY/7OCD+FNOwnqcfyMdRQB1710U2gW7FvJkkjPbjcP8AGqE+h3URIRo5B7Ng/rV3JsZmPbNSRRSTyrHEu5m4Aqwmm3ZkEf2eQMehI4/OugsLCOwjIVt0rD5mP9PSk3YChb6HsnV5pBIi9VAI59K2BtCgIMYGOOKf91cE5P5Zpn3snIP1qG7lJCqc+36ZoOFyQOB3PSgD2P0FKfX5hz06UDE+jHGO1Ctjtt9qQ5PXoemATSEDONwJB7cUgFJxu4yRjPNBbBJJwueeeKz/ALQ0WrRxmZikshONuFHy9Kde3DRuEA3Lwwx+pP8AjU8wrl8Z6jqfXoKzEuJC11vT5iACh5yc4OfwqWB55YGQhSrFipHb5ifw4/nWRJKba6kZn3EEkjnOQaznJtaBcZbTsxn2Dy0BJGBx+Z6VeLwmZQ/7wjJzITgDtx1IrLtWU37iJUK4yNx4HQ9RWjFLlWiYg71JO37v488/jUM0hLoNW7zIqxsxU544+Ue3YdavIgKn5Tu7MM8/Q4yfwxWKqGEPJGEBVc9VyeeoP4VpwSSxyBSV86VsZIyqDGdx9+M4oRpCbJWkSFGZkBcEkR7SAcYzkdh7nNSAEstzMolkiXcu2T5QW4CgYxmkgxudwVlUkmRnODsXkZPuT0xTowoMbTKy9buXA6j+EHHTt+VWzQY6YaaLbKPu26FZCw3Hlu/p+HFSrvlaRYx+635UOCTxx1J7Gog/k7Cj7nSMysrc/O3QD8DUnlbWVLgr5cYEbbSR8zDJ/EH+dIbIj5gYZjRY26EtzEQeV4GRUM6vC/QluxTjn/P/AOqrChGyrTEs+ATk/wCs7Hjsw4xTcwgZfcmTtDMejDqmP5cUmriZlX11glNjLKnUKTg+9QLuaUSEqkSk5A7nuMfrVnUBMNxMPmAZK8HIH9KriOMBHZGG6PIXjpzn/GhRMXFtkJVZDKoi3Y44B+X3pZGliYSBgUYE4Bzmp5oZ45TIj4P3unJ75x3H41XMXzEpuIUk4C9DTMpJpjdwkkygZHC84XjB71DcNEGPlxsGbnP8zVi4eY7fOJjwcdcEj8OahlYLOGEpYZz1+77VUSSOabz1UsSGXgnPBHH60+IlGYB1Py5xjIcentUwjt4JF2gSbypBPOKku4oXclDkkfwdSMZ+lVzICewgeTe0arEmCHycqPUZOfemwrNHcNFKSSrcEfdfvzx6EVWiR7cfPwCOofGPrV/T9TNrIsUgWSFyGIPO3HQjNRuBHPMHlCtJlFyoZRsIx/CP/r4rV0+4t7YLC/mzNIoIIxkHkdc/pWbqgWaaa/j3KJWI2lMqQAOc9vX86fp1ql4gaVknjAC4RtrRjqAT3700rMfUvyWT2dwsIlH2aVv3eekbn+H6HtVyOwlBJDKB9T/hUhVZUMLDcrDB5qeAsg8iRsuoyrf319fr61qhjALuIAfLIP1qG63yquR5bA5BIq92pxPGO1MRn6dJIodJyFz+IatAMpHykH6U0xRt1RfypjWydiR+tMCcUCqwimjA2S7h6GnedMp+aI/lSAs0DrVcXS55Ug1Ik8bN97H1oAmp30pFIZcggj2peAQevNAGTqGpana3UL2gX7Ifv5QNzn8xxVt9Ws5vlvbZGY9CME/hnn9awJNRfTp5bG+IIU7Vk6gr1XPuAaehiuFBikSVR0Oc4/GqQmbBsdIuFJhupISegY8f+PD+tOt9De1uFukufOCK20CPGSVIHOT61iCLYQRuwD0DZqC+hnnMZglMJQ7gQSDn14oEkmyS/uZI9WuoIiqxxRxx8DkhQeQfrmpotXlX7yB8elVrBEu7q/Lt8ysig9+hz/Wr/wBgiAX19cVjK9yrM0ba5FxGrBCMjoamI5qnZxmEbQBt/Wrnf1BoKMnVGbypMsFC8/dzzXPMMlgvI9M8iuj1e52RvE0B56NmufyHf5CA3oOtYz3IkJl9ozgkdsYqMEEjGQald8Ehxg+lVijBtynO7pjv7UkSRs8kTkpleOCBU1pcHLxyKxUr93bnP1pm1Zkw+4YPPHIqRQsGDuLA8c9xWl0x3K04YzklNpUHKk5xVckbjxzSzELM+w5B9abxjORWqKJVxINo2gherevtUTIME7sEfiPzp6AOoUE788VYhgR32sfMXG7aSVz+Y/rRew0VABjJNISKvXcDSwq0cJVQPlAIYkDvx+X4VQ2HvVLUAD+tDfMaQrinAUwAClxTkGTg08RksQoz3xSuIhHHWpZcBI14Py5P40gTeyqOrHFE7BpnI6ZwPpQM6PS7gTWUDtywXym5x93p+hq8CA3C5z71z+j3PliRCxABD/0NdAy564IB6g1lLc6ab0LdGad8rfe4PqKDGcZHI9RW5yDaXNHbrRQAuaKTpRQAmKkDnGGAb69aZmigCUBSco2D6N/jT95XiRcVXzTlkZeh49D0pAPlt4pVOF5rLuLDcThfwrSEi8f8sz6jkU8FuScOvqtKwzAks5UUhflH86i2MFA3kbfTvXReXFKOOv1qJrMjoualxGY4eQIGZ9yd9vapIAsi7t2MfnVqTTmLbgu0+oODUD22ziWPzP8AaHDfnU2AY7eXgsyhevJqdpNoXByMfdHU1D9miwdrbgOdj9aXzEMnltGFOM4PFIY1Az9R5fXGOpp/kyNE43yA4yMcUksbMEI+UDkkUxHlG5V+YemTQBI7Fe/fgjvTEMrgsW+YHIxxTkfdhVtlz0ySOKd5MaPklm9ADj8qLgV7iG3cfvAGb1Xg/wD16rSaZk5jbg8gEYqybeUMZGVVQc4yScfWmnzQy7d2G7k01IRnPHNb5DApjseh/CoSY2bJQoR/FGcfp0rYViSd/IxwCvFMa1hmyNpRsYyg4H4VXMBWttRvYFKx3CzoRt8uTrj05/oanW9sJm8u9s3t2P8AFGcD8v8ACqsmnTxtuiIlweNpw35VXDSxHY2cd0cZH5GnZMDXGjLcof7OvoJ/9liQ2PTFUrq3vLUhLiCRB93cRlT+NVFZA25d8L9jGcj8q0LbV7+3OVdbtcYIbk4/n/OocETy9jOu5cYULgfrUcCxyZ8wk4/hX/Pt+tWdRvYb4q3keW4PzEenpVN5IxNuiBVcfTNCjoKxab7OrtE67nzk7we/YAf41H9pmVy8TDYjccY47fpVeSbd0OOckk5JpyG3VckuWAyRjg+30osFi7Fex4y85cHBYmPBHHTP4dartI80mFby0+6SOAB6/wCe1V5pmcBQzeWPuqe1IWkfA5AY5AoUQsOdNyFklLRqTjcfpVm1lRYgm1Q2clyeao7gucfe6VJb4fKkEkj5cetNrQZcOxvmcJLnpx/M1FLbI/zQk49x3p4O1PL2AOfm4HQU9QW3SYXDdfl5NQm0SVfs0iLgqCW6DPPTNRhZEcLIrLxwDVyFBNMGZyqg4XuW/wA4qa7jZ4WaSIl0BKsD29DT57OzHcywpJ7kngAc10Gl+H2OJr5cDqIOhJ/2v8KuabbWdikM4QyTyKG3Htxn5fStRWDpuB5JyQRiteZbFEUzsigQoFfocKMKo56emKoQQPLcPM4xGEAR2x+8JOBwal1C9cMojiTGSpJyMCmWN60iBZNztuVsqvBG4d/wI/Csm02I12Ktu3cr7t0rH1BHa0M00ghzu+QDLYz1/Kr81xH5W5mXyxgkk4HsDVTWdy6TM/8AeUAYyMA/1P8A9ardpAciflLAHOT1pnFOI4pDjkqDtpjG4zQeKAKTFMDpPCWD9rAHzfKfqOa6PBbDgt9QRXIeGXK6qE52ujA49hn+ldNf3CWtu0rkEnhVJ5P5UgLG0c8k88gCjYwfq4H+1XNvqdy0hXzcAvuIxT4dSuFk3b1c4PDj3z61POhrV2OiBPTII7kDPFOMbMm4xkj1IzWJHr7odk9sHA/iR+30NbmkodRiFxyluxJx0J7Y/Sqvc1nRnBXew2JWkYqisxx0xmraabK+DI6xrj7o+Y/4VoRRpCgSNdo/U/Wn0zIq/wBn2+0ht7ZGDk4/lVdNA0lOmnwn/eBP8zWjSIxbOVx9aAsZ0nh7R5BhtPiH+7lf5GqNz4N0yYN5TTwMechtw/I10NFFxWR53qnhPULFTLFi7hHeMfMB7r/hWDj05r2KuZ8RaDaBn1YQ5EQLzQLwJcDj6c9famK1jgVO1gwYEg55Ga6DQpTumvrlgy5Ix1OSRn9BWNd3Ut3MZJduSAoVFwqgdAB2FaOmIkkqwbwqEfNzipegzqklU9+SMjd15/8Ar/yqQ8FTkAnrn1/Kmxou3PyhcYOD+f8An3oUtuY9STznv9P1/OmAvBKlNhPQndx/n60AHaWUqQMgN347fzpWKhctjB5wDmkRAPQdjxQMRCN2STgnrjHPWgucEv8AkOgHrSj5SCQwPofXnt+FKQcn05B4oAQnPCgD2pGIB2nbleozilyFGMEE4IAFA4B46Hv6elACA7WOepHHvSghhuJK84OetO25DABic1GYw5CsBjByvByee1ADicc5wM4IzgU3eoYDccDv6U8LzlUCsOQAf8+1Izbgd5jBPv8AzoAMEZCgjnjK8UNIE+8QOex6fgfpS4yxPykkcDPSkQZ+YMAc9h+lACHYVUffyeTnH+e9PHIA6ZH68f40Y+U7OCR371HtYDk7jnGOvNACuoON2cj2P+e9JtIPC8njAHX9aeFKONzfl/n/ADimkEY9OeooAjyNxADLgY59acCSvPToD1FDsF4yAp6jP0/+vRkEj5cHjr+FACZ2gn88YpMnBIOeMdOaNrEk7QB7d+npS4xgcAj1zQAFmHAJBxzmmyTpDtDvgE44OBTWCh++R3zj/PSor+KOW3JeQqEIbI9j/wDqpMCSWR450CjdkZKd/rk1Sv7sklI5OMg/KOgJxg/Q0k0yS26tEVyu4ZK4K9umagZ/KYNEu/JwDjnHpXPKQhpf99A0mx0jYEjOVyRjk9KsXkijJZUkVOVOQwAI/lUj2dukM8saAM5D4U4Ue4HbgmqJVXQ7w7REcjHfHbFDdtBCx3jBCyKBk52ggZpk6+YJJmZASpOD1Hf/AD24qOOeMOIxHhASwT6fr61HcFLh2BUrtXJCqWNQrgNhgm2+achCcAMMfL+XpjkVZdoVt4sny1XOzkkkdh/n0qJLZvsyn5fOAOA3zD9RUMsNxwFyF27iS2AD2AP0x+VVuxp2Zdt2cNLNan94RhpB8y7icAfX/wCvV6NzboYo2Vj/AKsEkA5/iP41h2WoXltILdII38pjJsPrgnOQfrj6VO+qRXKKqQSRzITwfmySckk8VTi7G6krGlHGkilRGR9ok2rt/uDk9P8APFTxfv1ISTP2mU5B5xGv69v1xVe3Z44uLhfM8rZEhwDyeSc/hUsrMA0SKHHFrEy8Ef3iB/XNI2jqgkd528x4twZjO+CPurwo+lAEawgMZFkWMykYPLN90egFN4LGKJjFuIjGWwNq9Qfyp8E8oI8xQ7NJludpwoOMn/PWi4X6D5WdtrNHhXQFjnJ2k9fqDUc+cEXLKRkCTgD/AHXBp8XmzWolZiADuVNvQE5Gcdc5x+NMVkVTthLBVPB4LRnqp9SPzpgGGm+QEMRyrA/6z2+oqtNGXIVgBjswxk45q2RJKuPM24OPMxuI4+Vv6GqjWqSRjEkrMr/MC+cN3OfQ9aAM64lCGEum1CSrR57Dqcj8aoyOSQ0RbGTyTz+XarmqwxW1tEqM5csdoLZyKzYyDhX3AZHzDrVpHPU3JxIsiBZByeFIxmmxx7eThGQ9SMjPv7UwMofY33ScZPpUiLG+FbKgDbkDOTVWsYjYJGDOvTeOe/FWvOjCBvKy/UsF4HamzWpiQIWAI5HPOfcUlqN6SLjHy8Drn1qGkxDjL5kh8uPcNwwff0GKjkjbyyPLJcnJJGce2e1TMqRxjaqtg8hSR+lQOzEFZHaPcMjPNEQLEF4Ekt2uRKTanjYeCPStyy1aC5dkWIRZORnADfl3rmhBhNxlUAnAzxUYIPy9PUVqrMq51z6jBDMFDFm9VG4L9cVpgx3CJJG+V+8rLXE2N1NaSl4JGBII9jW5pmp3Rl8u4ilkQ/xBfu+5qrBc2/3gP8Lj/vk/1o8wA/OrR47kcfmOKcCKXvSAVGV+UZW+hzStkH3qpdafa3Tb5IsSf89EO1qW1tpLYspupJoz0WQZK/jTEWQOBxTwaQUv44pDA4brz9ab5MR6oPw4p1KOtMCP7JH1VnQ+oNJ5U8Y+WUuPT/8AXVgUh70Ac/rdidRCsxEc6DAJXhh6H/GuZn0+6tWLNE64/jXp+YrvbzmNR71UijBlC8k+oOKAOOhv7yMfJPvHo/zU99TvXBXcq57gdK6+fSbOdT5kCMfXGD+Yqk/hu2Odssy+wIP8xRoBV8OjZpsrHG5ps8nngCtZzlQNwBI64zio47W3toljiUgqep6/iaeqkNnAIPbFZS3NIrQlRsdckD1OafNKoX+IE8DBAP51ATtA9D6UgZjkNg45weMilcdjE1C8uGYxSSMyejkZH6Vn5ZSNhYfQVr31icbmYc/qfTNYzq8Qw6kc8A1mYyTQ7G7GG79T1qISMoIIHXv/AEp25TkkHBo2qw6gfXvQSSx7QuSArHt1psgTqxHtk9KY20DDqNwHBx/Wo0C7sMwBx+dCXUCqyOW3PkrRMNrndn2HpV4RgkkMCRwApqGSEFvm+Ynu3Az9c1qpFXDTYEurgwvncUJTnHzCrkMipIqpIGVG3BZBjB6EGskABvvA46GrQuXnKIduThckZ/H1qmhmztMsjzKI2Z+Y8NhlIHK/j6e1Qz2NvNJ5lu4h835vLlUqo45G7Prmq+piyghh+yq4kOdzHK9u341medJuyXYnOevehDNN9FvxGf8ARwyg4ypBP4etVXtGjBLLIADhgUIxU8Or3MSbfNYj0z+tbP8Aa9v9lVm3y7QAQR9498mlzMRzbr5a8dT1qcExRr867mXJx1HtVi8No8vnxKCjfwYOAaoyMjSk+Vx7GpvcQA7HZiMFRx9e1Rlaefm4PIpGBU9DWoxbY+XcI38JOD9DXUWzrJbLySR8pOO4rlScjrg10lhhieuHUNnHfof5VE0bUpa2P//Z"/>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data:image/jpeg;base64,/9j/4AAQSkZJRgABAQEAAAAAAAD/2wBDABALDA4MChAODQ4SERATGCgaGBYWGDEjJR0oOjM9PDkzODdASFxOQERXRTc4UG1RV19iZ2hnPk1xeXBkeFxlZ2P/2wBDARESEhgVGC8aGi9jQjhCY2NjY2NjY2NjY2NjY2NjY2NjY2NjY2NjY2NjY2NjY2NjY2NjY2NjY2NjY2NjY2NjY2P/wAARCALQBQ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wBT0Iz1qMsD3oHtW9jAsBccg5p6Eg+1V1YgVIsnNTYofNHuXIqqUK9RV1WBFI6qw5oUrCauVV+UU9XxQ6BelR4NVuLYl3g8U9CGGKjVFUZNORxSYxrx4PrShB6U8kYpFbNF2FkJtAHSnDH0oYYFNDc0hjwxHehmVvrSYzSOuBxQBXfrSAc09znFNxWhmOOw9sU0j0pyLu4pCCrYoAAM1KFyOlRd6kRjn1pMaDYR3puCKmDjHIpjZ6mkMYWpMg0GkpiFpKWlApiG0VIY8mkKEe9FwsMopcUbSOooEJS4oooAVTjg9DSkU2loGC8GpCGAzmo6dvOMUhgHOaDg03NFADlOBjofWlkbOPWmZooFcKKKKYgoopaAEopaKAEopaMUAJRS0UAJRS0UDEopaKAEopaKBCUUtFACUUUtACUUtFACUUtFACUtFFACYpaMUUAJS0UUAFFGKKAEopaKAEpaKKACiiigAoopaBiUUtFIAooooAKKO1LQAUUUUAJRS0lABRRRQAUUUUAFFFFABRRiigAqaGHf8zH5QeaaI2OKsImyML36nFS2XFCiKLbjYPr3pyhUXAGBSAYFIzc1BoLuODTeQhJppemvJntRYVxVbilz6VGGxShqYh2eKTNNJpuTQBIG5FSh81WzTg2DRYLkspBANRA0jMWoxQIcGp2eaj6U4GgZKAO9P4qIEHpTidtIY6Q/LVYsKkc5FQGmhMXNGabmjNUSOzT0bnFRA04HmkBZA5p2KjVvlFODc1JZE8YOSagIx2q63I4pmwdxVJkuJUoqWVP4hUVWjNqwlFFFABRRRQAUUUUAJRS0UAJRRRQAU8cj0plKDigEP6UmRTCc0UrDuSIcsOe9TFuMU2ONQAe9K4xUspAGAT1NMoJx0pCeaBihiKeH5pmO9ApAWFIPalPy96iTNShR+NSUNLZ6UmD6VLgCloAg5FJmpWQE5NRsu3pzTEAXPekkQAcUocAc9aRjkUAQ7SRTSvNTj0xmhl9RiqEUaUHFJRWhkO3cUBqSigdx4kYd6XzG9ajopWC48uTQGNNophccWJpAaSigBxYmlV9vQUyikFyYTeopdy9agpRSsO5P5go3Z6GoKUdaLD5h5HrShMjimGl3YpiJAu3oc02UZw3em7z60hJJpJA2NpRRRVCHA0pPFMpc0gCgcUUUAKacmB9aZS96Bkjhh3pmSDQWJFGeaAFGO9BIPegkEelJ0oACuPpQpGeelJS0CHlQBxyKYRipAQF9aYetIbG9qKKWmISlopaAEooooAKKKWgBKKWigBKWiigAooooASilooASloooASilooASilooASilooASilopgJRS0UgCiiigAooooAO1FFFABRRRQAUUoBNMaRFzvdVAxyWAoAdRTTJGEDmWMKRkEsMGoZr60gJElzGG/ug7j+lAFikqnJqtkigiUvnsin+tV38QWKsVxM2PRR/jRcDVorJPiC1wAIZSx6DKilfXFjK+ZZyAEZPzj9OKLoDVorLGu2xj3CGYt/cAB/WpIdZtZZNjrJDxndIPl/MUXQGhRTYpI5kLQusig4yhyKdQAUUUUAFLRRQAUUUUAFFFFACUuKKKAEoxTwQB0z9aDg0DGUtFKi7mC0ACqzHCgk+1SiKROdmfpUsShF6fMetSg81DkWokUX3SxBBanDrSt1zTcmpLBjgVCxOam69aaY6BERpuOakKimlPSmSJikpCaTNMB1FIKWgBDSZpxFNxQITNODU0ik70wH5ozTM0ZoAlU0u81GDigtSsMeWqInmlJpppiDNGaMUYpiDNOBpuDT1FIZIGIFKp5pg5pwwKkZKMD60rEYqMGhjjvSsMcVDDriq23LYqTdxilBT0q1oS9SLZlSR1HWm1Oq4ORQ8akFun0p3FYr0UpFFMkSiiloATFFLSUAJRS0UAJRS0UAJRRS0ATRE7cmlJz1qKM4yKcTxUMtEhCkCmlQDUe45pd3XJoGS8Yo2bj14qLeaA5HegCdfvewp+6q4kNG8mlYdyxvo31Bk0ZpWC5Lk5zmlO4qeM1GDUgbtQA3HHTBpm7tUjDNRkYoAQnFNL+9DNUZNOwiGilorUyCiiloASloooAKKKKACiiigA7UUtFACUtFFAwooooAKWiikAUUUUAFFFFMApaSlpAFFFFABS0UUAFFFFABS0UUAJS0UUAFFFFABRRS0AFFFFABRRRQAUUUvegBKKWigBKKWigBKKWigBKKWigBKKKWgApKWigBKKWigBKKWigBKKWjaT0BoASiqt7qNvYsqTbyxGQFGazpvESkFYLf5+gLtnH4UAbeKUAnsa5KTVbx5DKbhkyMYViF/KojqUzKR5s8rY5O8gCp5kOx2e1v7p/KoZbiCB9k08cb43bXbBx61ykd1INoM074O7/AFhwG9qgnZZTl2ye7Fskj0yaOZBys7GS7tokLPcRgA44OTn0wKoLr9u4zHbzOvY5ABrnklKlQqsMcDOOKHlUNl+AeeOalzHym7NryLIoSI7cNvyec/w4NRT+IXP/AB7wKmOpfLf4VkB41IKxuR3OOalDIYyMEA8HcetHMx8qEvL64uRiW5388Rq20flUAjJX/Vcgdcg0CdQkgmdSjHAUHAx+FPHkRnczFBjA2n7v6UrsdkNYOpRRGpBHVRuA/wDr0qBhuyxbuQFK1YlMUarIshHGSufUde1UoQqh2l3kt05x3pBYsMwgh3EA/NjOOKqDy2IZYd2eeD0pzvK7hEzJngZNBhYECWZVPdcE/lQBJHsDZIjPtk/zp0kkLurfIr9mZyQPwqI28e0FJSo75FC28KoWL7/qtOwBvj3HOXPfnANSuwkjXYFjYcHqc/rSLbQTMqBdoA52tzmmfZY+gkIwSMAj+tAElrPKkxRZXiB5JU4BrVg1yW1U/a5Y7qPPDJww+vFYrQSwxl4vMkUjLEDoPw6UW0u0+Y5wGHQHmndoVjqINdsZiPmdAe7DI/StCOaKUAxyxuDwNrA1xzwrI26GVUJ6qRx+QqOF5YyskTqJYzu4p8wuU7iiudttfuEVhNGLg9jkKw/TGK3ra4iuow8Lq3GSoPK/UVV7kktJS0UwEopaKQCUUtFAwooooAKmhjzh92MdKYkTMuRgD3qVE2qev1xUtlRRMDijoc1FuA5PWjdnioNCTIxSbaavPenBuaADGDS8UlHXpxQAhANNbgdM0/OBzUbtTERsgI9KNopC5pu6qJFIwaToaCcimE0AO3UbqZQBTEPFKFyaSnZoARtuelIQvag4phoAdRx3OKYDikJoAfkCjINMzSZpiJMilz2qPNKG5pDHmlFM30gegCfPFJnmo99G6lYLkwHqeKaTnNRliaUGnYVwzzSg0lFMQ4EmndR1qPOBRmkO45z2FR0tFMQlFLRTEJRS0lACUUtFABinBVweabTwU/GkMRo9q5zTBTmbd9KSgBwwD0/GnY3VHUqMF6UmNCeSTQYcDJapPMppbNSUQHg4oNDnLE03NUIdmnBsVHmlzQBJupc1FupN1KwE4al31W30b6LDuWhL71G83PFQFzTS1FhXJC+aYWpuaTNUIfRS0VRAUUUUgCiiloGJS0UUAJS0UUAFFFLQAlLRRQAUUUUAFFLRQAlLRRQAUUUUAFFFLQAlLRRQAUUUtACUtFFABRRRQAUUtFACUtFFABRRRQAUUUtACUtFFAwooooAKKKWkISilooGJRS0UAJRRS0CEopaKYCUUEhRkkAepOKgu72CzH71iW/uIMn8fSgCelwT0rJGvwuHK28qgD92zY5PuO1Z1xq9zLG0bSZU9QAB+opXQ7HSSyxw7PNcJvbau7ufSoL2+gs0O+QGQj5UHJPbp6ZrlpLt5MO3LBtwI65pnmSMSW/MnpU86HY1o9fnCATRQCTdnCt/D3GKzbm5kluXle4kw3JVXIH0HtUT45JPJ6//AF6jLANgI7H0VanmbHYkBUgsQT756e+aRfmbC5K4/CmA/L80bKe2Tk/lTgSRgKcemcVNxiFgMg9R64pe5+7x0GelITgAnH4f40wsGwrLlD1A4yKAJFjJ7sc8AY/WnlDExXAAHTBqASAuCuQc8c09JZpAyzPnuAME/hQBIBFCQSzO/Yk8flULyW7SDzlD5OOpH8qkaEOvzeYBznnOfxpkEKKwlwGPZTximMmPldU2jy+AMknNV3mSOMpGVQk85+bNTyTptJYBtvGc5quLpGdUZP3Y6BR0+lFgEM5ICkZcdQqgZpr+ex34wPc81OJUOSsQLHuakCqY2V2WN+jfNn+dAEKsrRlZD5pI7Z5qMQyyEM2EXP40iKFYBJVC9+OTRIRJIUhJHfrQAo8tQd0pYg9egFP82SZSnnMVA6HimGFo1DHBIxj5h+dSRRO6FnIKkHhcn9elAEQkjjGC+4nseQKd87H7h2+pH8qmMcSgO+QeDwOQKVLuIvtkDs3ucUgsMifZG/Qs4I3AnApkboqt50ocnjjjFKyyttaSFipbP3j3odgU3RxCJFPO4c0AIsuwgxLIoXkENk4pxLSMXeKLeT3PJ+tNEjZ3F8gjH09KQRB2O1sjuSDQIWCQtIf3SnBI2+tOZSmdylAecjmnBpQvDbPUE9RSl9sagAOwHJ3Y59qLgNWMqCy7yT+lSRuyOp8xo5OzjKmmhWUfL8xx0LU3Ptk+4yRSuBr2GvTxHy7yNpY+z5+Yf41u2l5b3q5t5Ax7qeGH4VxeFzkEn2BoRnUiRAwHTfjAz/jWikTY7unIhdsD9a5WHxBfKqqTFNt67hhj7ZrptLu0vbfzoyA2Bvj3ZKH3qrglqTGFskDBx3oaFl9D9KsZOPSlqeZl8qKqRsx6YHrU6xIvY5pxOBQGzSbGkkOxmg9KQUp6ZqSiEgc/3j60hIQ5pzN7ZqBsk1SIJiQVyDSBx61EM+tFOwXJvMFJ5mDUWaKLBcm8zcKids0isc4BprnmiwXA80hpuaTNUSPFNNGeKTNABmjNITRTAcDS7qZmlzQApNJmkpKBC5pM0UlABRSUUxBRRRQAUtKBTsUANApwFLilpAJiloooAKWiigAooooASiiigAooopgFJS0UCEooooAKTvS0UDEpaSigBaM0UUgFB4pd1NozSGMY802nGmGmAZxRupKKADNGaMUYoEGaTNLijFACE00mn4ppFACZpM0uKMUwJaKqC+XvGfwNPF7GeqOP1piLFLUIuoT/AMtMfVTTxLG33ZFP40gH0dKMcZ7UEUAFLSDoKWgBKWg9KQdPU0ALRRRQAUd6WigAooooAKKWigAooooAKKKKACilooAKKKWgBKWiigAooooAKKKMUAFFLRQAlLRilAJ6DNIYlFSCJiOcL9aUwPjIKt9DSuOzIqKeYnAztyPbmm0xWEpaMUoHNACUU4qy9Rim0AFFFLQAlFLQflXcxCr6k4FACUVC95aoBuuYuckYbOcVj3XiPqLWPA/vvyfwFIDeAJ7VDd3UNnF5k7bc/dXux9BXL3mq3lwIizSK0Y6x5UMfU4qrJK0sjPO7M78knqaXMgsby+I4ix32rqnYiQE/lint4ht8sI7eQ/3dzAZrmh5DAuwbI7g0IMqCMfVhzS5mOxpz6rc3wMEjRKjkfKFziqjTJ5jKriVu7H1qFQVYluGPoME04A42jao9+T+VTzMqw0nHVtx9zzRkkgZAbsOtI7KrfKePp1pA7urBUwccZPTn0pAHKqCSWPPBNOEiFsGPp1Y9/pUL7kfBDE92PQUCTzB8qkgUAWDLEQV8sbT0Lc1I8xCmIkBQv38Y4qqvlgnLZJ6Z5xU0Yclpn2AfdGRyaBkKBicJGxC8detKVkIY71QL/skYqS4kIUBSRjuBjPtUKb2xjBHv/jTsALFj7759Ao/nmkckkbuR355H0FQs5LkEADoT6U5rg8BAPy5osAoYKMk7snqQOlTRTDYW2sM8cnAxURHnMBtAwMntSyKCvynOeMA0wFeYNHgKAo6EDj8aakhYYxuLHGQKi2sMKuT6YH6VcjhgUfMHMhHJDYAPpQBWWNwWDcJ0JNKqYPyu2PWlYknIyT0AY09Ldm+b7qdSemR7Z60gGlwh24JJ7GnebGCcct3Of5UkhKsVgjO3Hb60102j50B+nYUAAZJJVVVLFjjrzVto4YI/9SC3XqeTVZbhFyIxtUDHbNRtKxPXAPAoGPldjmQEZORjPApjSElQXYn+4uaFfZhCM/Tr9anT5P8AVIQW65oEM2ExqZBI2eAuelSW6uZBtZY0Xnczdaa88m/G7CdCOmaaQZArAk45BXkCgDQREbI3rIc9hwPf2pm2FSHRoyccDJyapSLKF+R1x1JBxS5dSNrqcep5NK4DjPliSoVu/GBQkvnP5ac/7R5ApmHYMJMcHoW4pzNhcMRs647UgJCI1jPlruPPzk8ioyqoQfN+YddwAx+FRlQ2FVWwO4IwKcE+XaMs46E0wHNHOMNmNlPcDGKMy9cqF9yKasa7Tvlwe7EZpYoc3DK53xj+LsfTFFgJCGxhcjPpRGZApBcuueg71CrKhbazY6jP8qcbggqgDA8ZB4paiJgE47EdCOv/ANep7S8+x3KTRSZdOMHoeMYNV/mJ5VjxnGc/lil8yM5zkjOMg0XA63TNdgu1WO4ZYp+mR9w88c9j9a1A6kna4YA4ODnB9K8/Ebs+YsHd1U1YstSlsJWMLhdwwysMgn396aY7nd5yKUKDWVZa7ZXjCPf5MuBlZOAT3wa0RJtJBpjuSYIpe1JvDCmlqBiMflqFvrUppMZBxjNNEshzRmlZWBwRimEECqELmk3UwmkzTEP3enFITzTaCaYATSZpM0UCF3Uc/SkHFLmgBKKQ0uaAFzRmm0ZoAcKdjJpop4FADWFJinmjFMQ3bxSYp9GKAI8UoHrTsUtADQKWiloAKWkFLQAUtJS0gCiiloASiiigApKWigBKKKKACiiigBKKWkoAKKKKAEpaKKACiiigQlGaDSGgY0mm4NPxRQAzaaXbTqKAG4oxTqSgBMUYpaKAG4oxS0UwG4pcUtFAGPmlzTe1LVkjgaUnNMpwoAcjMv3GK/Q4qZHmIJErce9QA07dxgGkMlE8yceZn6jNSLdS9wh/Aiq+SRjdmkDFW/pSAufbB0KfkaUXad0I/HNU899o+tB9qLAXhdRnsw96kWWNujg1l7sUu78aLAa1FZ8dzInfcPQ1bjuY3HzHYfQ/40rATUUds0UgCiiloGJS0UUAFFLRQAlLRTxGx54ouFhlFPaMr3B+lAXPU4pXHYZS07YfUUuz86LhYZTlRm6Dj1oC/MM1Pj8aTY1EjEDdyo/GjySG+cgD2qUHA5/Kg7WNLmZXKiMwZ+63HvSCA7uTx6ipjuHQ0bh60uZhyoQQxgdM/WngBfugAUzefWl38e9LUrQUqGpNrAHac0m455anDJ5BoAYp55FNmRfvKMe1SkZHPWm7tpNNMTRFGqt9akKhPmA5o8yo5J0T/WSog/2mAo1FogcsR7UzBHaqF7rlpAmIGFxIeykhR9T/AIVjy65fSHb9oSEH+FFA/nk1V7EvU6V3SMAyOiA92YCql3q1nag/vVmYfwxnOPqe1ctcXElxIGmld2Axl8nj2pnQE4bb6YpcwrGtceIJpYSsCCMn+JPmOPx6VmSyvcAefNJJj1JP86i8wHo2BRtLZwzEVLbHYUtEp+Yt7bqTzk3BR644FBXbyE3H/a5pVLKrHeNzDr0ApDAxqq8uVzyec4/Ok3RwvvwD9eaYGZchUJHtyaeeD8wY8UADSGUhgiKG7jAxUbzkNsQFz3461IZI+FYpx1Gf8KieRI2JVQCeeOlAE4KxAFiN3oB0/GqshEshYE+pPpSEqfmdiTjGKmColu+MLx0Pc1WgyNWHJb72OFHBxT1LKWwqnjjHGDTDH8pYoGcgEr6UwkMpw4OO4HApCJkcSFlbDvjpjgUrttYbeNvBOAB+VEDq+QPug/nVeUKG2KwZs9RnFFhll5FkjJUYHrj5vzqJ5mSNVXOPc00DywoEmSBwoFLjP3wC3X3pgJG8g5JxnseM093zwqsPU9qjEuT0z6DHGaa8rAnpn60AOkVCPvZb9KY4G8lSBjt0pEUld29QM9CKUHb8owQTy1ADkV3AY8L1HNSbiUwQSM4AGATUbjLYQ7R608SYBLgkdFAPP1NACjzS2dyIB82TzQzuwxG4K9ygxSB3YfNkKOTjn8KcH5VnBCDoO5pAIoRDgOpf+ImkeRV4Ukn1zT5vLkIO3agA5x94+lV2Ur8y/qKAJl4jKLN15OeoqJ9xbaXIU8DI60ocY6MO3ApoVs52Ed+BQMUbMhVQk/pmpQNkbKx+XHB681EdwQsQ3PHFSQoVYeZztGQp6daAJRAgjDyTMHxn5AMD0zUaq+wO0m3ceR/9epY5lkyjFyy904p0kisSjHAxnkc8cDmkAsccbAOyKVX1P5n8vWqsheWZ2UgIW4HoKWRwFAB8zAx/jmm/OSHcEbegzTAV48MFDNg9gMn8aUiOJsKMuTgYPSm75ANxAA7Kvc/hSpdOkimPKE9xwRSENw+8nkc8bec8VO1s8MKyyjexONik8fWpku0R3aJfmJBYnFV5fmOGIU9Qd+aYxm4AkCILjk5FWRbyNGHyxDYbCMBge+e9V3BjjHIDH+Lnn6UglVGDAcnq3SkIsxs0YJaGNQDtJkQFmHt3phkVcfKc9ABz+lQxrNISTgDPccUpE2dqspzwcMKALGNyMX3IeBhu479KTEfUYkft5hJqARICRJI25TzjpUnllT97b7kcipAkCtgjfx6Ht+VGZFcMYmkA7gZxTVD7ckq5/EUocBiC2G9OgNK4DWYA5UsnPT+GntOp+VgHz1BH60buMYb8DxSZIwdwUnqMZFFwAxRtl2z7YGK1bDWbm2JRibmM/wALvyv0NZgic8xspcjhW4GfY01HYFlli2EdSRVJsR2FhrVtdyeVh4JOyS4Gfoe9aDE554rg1YEfeyO3PT8a1tL1ZbRTFdM5jJyH5O361SkmB0u6gMQKqw3cFxnyZkkI6hTzUhfNXYLkpYN1OKiY9fSmk00tmmkK4E0maQmimIXNBNJmqep366fa+aRukb5Y0Pc/4CgcU5OyJLy8gsYfNuGxn7qj7zewqLSbp722e5kUKXcgKOyjoK5ZzNfSSzSy7pAhYk+g7D0rpNAG3SY/diaSd2dVWiqUNdzTzSZpM0ZqjkFooFKRQAlA60tGKBDgKfTFp9IAooozQAlFLSUAFFFLQAlFFFABS96KKBBS0lLQMKWiigBKKWigBKKKKACiiigBKKWigBKKKKACkpaKBCUUUUDCiiloAQ0lKaSgBKKWkoASloooASiiigApKWigBKKKKYCUUtFAGKKWmg0+rJEFOxnkUme9GaAFxgUc0ZpKQx4P50h65pvNOB9qAAnPSgbh3yKQcGncetAA3PtSYOaXrQGKmgBOacCelBIP40YFAD1dkOVYr9DViO8YcOu7HccGqm7NLhjyMn3pAaKXcLdWKf7wqVHSQ4R1Y+xrKHPvRnB4P40rDNjYQPWgDNUoL90wJF3j1zzVoahbnruX6rUu6K0JhFkZVgfqKZjBwaBd2x/5bKPY5FSkpIPlZW9waV2OyGBORzxTi/OKMMo2/wA6jKnrS3DYkHJyaRgQ1JGw79akDA0DIxmjJFPJA4pNoz0oCwdecflTgcHFJjjiikA5m4ptGaUDnjn6UDAZ9aeDULSooYmRAF+8Sw4+tV5dUsooy/2qN/QJ8xNAXL2PekZeOTXPz+JMDFtb/wDApf8AAf41Wk17UHXG9F90jA/U0hXOmwfTNVp9XsrZAWnEhyRti+c1yk17dTZ82eRs+5xVdZOuNxP0wKLiuda3iGwRQwMrkjO0JjH1zVWTxPAEJitpGYnGGOB+Yrms5OD8x6520Flj4PH0ouFzXbX72RSE8qH0wuSPzrKeRppWkZQxJyzvyfrTQ+cYJOevtSSPzkKzEegouwHB88ryOnyj+tISvJGM+oGcfjSbyxO6FvTnIFKDtUguFA6BeMn60gBixOTyT0LDn8KZgq3zPkds8Uhdhkuvbqe/0pI5C5zsRRngnr+FMCRgF5ZQv+zmmiRjnZHwe5agokjbuo6k89aTaEBfeWNIBVXbh8sT9OKGCyE5O8gdM8VFvRzjZgA5JBNSBIliaTbtBPHPzGgBfl8ou52qvGBTHkVgo2gj6Zp0JSeVYm+RcdcU2eEo5ML7gD6U7DImYL1QfjQFeQjK4X0oAU/fLZHcjinoysdx3bQeQOKAHRHc5CLkKOoGaQb2cCKIlgcAEcfrQJ2A4JUDso607cwBCkH0yeBTAUoZSB5gRR98gnmkkbywqBQcHjikDEAEMGOeT0H4VGVc5PP0pASGZhHtTr1NMUqPmxlm9TTXI2qgXJHOTxSAh2AC49cDpTAXJ+ds9OlJGWwzHLHp0pWZFBVGLAnpTXYjhBgdcCgYxWx3IA6ikABJOfw70v3hzx24FSLtVvkQuw7k0ARkPjJBx05qeKJiobgKDzk0zMm8FgT9KU+cy5bIB7HpQA4Eo/zDLN2/rSFcZCAZPXNJEMhiQWGOoFJ53YLx9akQoiweSB3C+9EWfO3MwIB59Kj39u3uOakEgVMSLx1C+vvTGK8p34VMHrk00qdwd+QD3705NrhmAK454709FDsAYnIPQnOKdwIkXBJY4GPzoLhl2Hhc/nUrwmQZYKijk8nj2570xY45ThCQqgncxpACsq8IvPr+FIryt8qjA9egpBED947VHUinGRXOxcKmOfekA5VdQWaQcdweSajZmJDMM568VIoJV9qDIHB9KjV9zHdyDxigByJtG7gEnjHYU/aIwh8wHnn3qJAGctuAHQgmpAHdcmLKLzuPAoAF2ynO7AzgZznPtVg+UiEOnzYH0AHtVdAy8lREo5470rXIIPbHekAuERmbbggA4zj1pBJG2GdUYAfLuz/SoyI3Zizbeh75oaKSZ8ZGOox6UAPYCV9zO2DxxxxSF9oK7cegPPH0oVVi+Zh+Z/wp6TksSgw3Y4zQIBGxYxFXZwQGI6Z9KdAI3dkkWMPjjoAD/WmmSXlC7DJyQCVz7mnwrABLLJuyOFIbrTGTSQxuV+0SHGONp4xjvimNZDG6Jm4JJbOQR7Y/lUTQXBZgIi64/hUjP51PaW7sjRMCkbDJ6A+9AFSUTRkna5T1ZcYpPNYdVGcZySOn9KtOskUhVpI2jz0PJP1FQZXOxgp9ulLQQnmFAGdHUHoegP0qTzGYfKy89QT2p73CyRrEVX5RgbucVFlmPPltUsCQSbT90/8AAeKkE6gFVfbvHUVGj5BypGOxpu9C/wAr/N6YpASoG53YK54KnFG9mJHQ/wAODzimKH3E53Ads807CP8AeTDDkZ6igB8U00MgeJxG6/dK/wAsVq2evsJBHfIoz/Gox+JrFeMvjLAHscfz/OgF1DBmVh2Hf9atSsKx2ccqSruidXXOMqc0vrXI2lxPasZLPcCeSpG4NW5p+tRXSiGceTc4IIIwpP8AStlK5JpYNOCEmnc+nFKM0xieWFBZmAA5JPQVw2pXp1HUHnyfKB2xA9l/+v1ruZVWWJ4nztdSpI64IxXC6hYyaZP5M2CMZRx0ceo/wqJXOzBqPNqMRxGJWTq67APQHGTXWaNGBpkI6ZUE/wDfIrM07w5u8ua9kUxkBhEmcn6n/CuhtkWNGREVUDEBR0AHH9KIqwYmpGWiHCMetBi9DT+9LVHERhMGl206imA3YKUDFOooASilopCCiiimAlFLRQAlFFFABRRRQAUtJS0gCiiloAKKKKACiiigAooooASilooASilpKYBSUtFIBKKKKYBRRRSAKKKKAEpKWimAlFFFACUUUUAFFFFACUU9E3deBUpVFGQOaVx2IQjH+E07yv7zAUocninHaOvWlcdiF12ng5FNqfoMECmnax+YdPSi4WOczRmk/ClFamYuaM+lJR09qBjtxpwf2qOgHFAEwYGjrTBz060oNAD8d6XGe1MBpyHnrigBMkUuc05sE88imkUAIDzTw2ajxS9KAJAORk0cg9abnI96cue5oAeCp5PWlwD0phXnrkUADPWkAuR070lOZCehzTOh60wFBo4zRnPXGaKAJY7iWLhJCB+dOF3cA580k+4Bqv1paVkFy4l+4+/GrD1HBq1FcwydHCn+63BrJpetJxQ1I3MLS5rBbVzZNsIaXp8uM4/GopfEUxz5VvCg7FmLH+lZtWLudGWAUk4CjqScAVm3GvWUDFUZ7hu4iHA/E1zt3fXF4czzOw/u5wo/CqzHouCeKVwubc3iSU58q3jXjjLFj/SqNxqd7d48yUgY6L8o/TrVEvtwAMj2FKxHXIzSuA7G1iw/OnDnuQfWo1bdyOfft+dN8wEgYyxOMDmpAkAK8s2Px5pAc9/xzUe45K7CCD0NObpktj8aAA7Ac9/rmly5J6AVEsin7vT1NOywJ6fjQA5sccN+dNQlm2+XtXu70bscdsdcVPFEZDu/h7E5H40XsMhJB6kt2ORgUOcIFxuXvtGOPrViUZ6vjHH1pIJ2VscBBnPuKXMBTmLswwNq9AB6UwoAAjKWb61dMMcoJjIDHkgnAA9qUKtumSUZu2P5VfMh2KzQyc72VFOMbjn8BUjI8WXT92MdX7VJBKUDM0WVxw1N+1NISNmO4bFLmYFeZS7ZVscZPoaC6heDwDgkjOaa/Q7myTxgZH4UwySJztYegHQUxEqSJtORhccDGKaZGkwNmeeOeKQo0qHc30Ld/oKawbpjAHA4oAmgKxrkqryHnB7CmSPu4yvHQf40pdVUMcj3OCT9BTCiqd5VieuD/wDWouA4ZZQzDcB03Uu8tHlEX+lNaPedxcBf7q5JzSBJQ2TsAPqelIBpWQksSAB1I6Cngxr1XdnkkmlyY0+XZ6nBzUbMCxIALHsRmjcBwkG8BVy3TAFNkkdmwyEY7EU4gxHaqgbuufSnKV25yT2AUY/KgZEiZGwliT2A6fWpfJUNyQEx24prSkYVBsz60gKhfml3E+1GohTFEMndkd+eRSAByFTGDx1waTeQdoAbPOSKfA2/f5ik8cMCBz6GmMI1WQlNqoAM5z1o2rFnChsnGafiIMNxw4GQBwDTJJFkYgsRz27ikABhvAGVb1HIqwAATGHyg5wf88VVVzvVI1YAfgfrUsk4Z2XnP8PPX60gGzODglgV/hCnGTQYY/7hXHXJpfOycZXd/eFRSS4bBYn1FGohT5KsBswT156UMY2DBmOc5yefwpI4zKwYldq89eaWSFtw2rhAevb60xjjJjjgL2AHP1oiikeT/WbT154J+lIroiko4Dd2xyac8jZCqAWJzjOTSAbIXe48peuep/nTlibIBKgA5JHepLdHRWYsPX5Tz9KgnlZmIHQn/IoAkbySQ3HsvT86jk8o5AXaR/d44piAnJwAp4J/nUgVHO3IC9eMZzTAI12v97YPQHmkRFZiIuSPWjyl45PPv0oUhMxpnLHkjqf/AK1IBXTZgSHPpgcVIZo/J2NIzHPXHFRKMOW37uOe1G2LbkJ93vk8fWgQj7wSNgb1IH6U5YgrbgMkdiOM0qFWLbcAL0O7mpCy4wGA7ZBpXGQj55GSOPnoTnp9fSplVIVdBudsH5h0zUTHYxXcRkcEr1oS4wMBsZ655zQBEqPLIF59/apzAyk7dkK9MNJkn8qi85pH256nAwKHdoiUDZYHk1QEzwSZXzHRwenUZqxB9niYeYMyD+IPgL+HNMtLczxM0ksajOOc0yeaGPEahDjqUXAoAty30aoxWBy395sZ/HA4FRpfeYHZIV3DqRwP54qvbNl/3RYlgd2cMAO4p6RhUkRAxcnG7HP4fSgCtNLI8rbU2knoPWpEtC8e+VyrZwAaVmUYADGRuC2ck/hU0IkjbOH2p1R+M0AVi0cb7Av4tzT1c4PKgZzwc8ValvlZT5yxnjOB/hVeOALtZlhjU8gs2M0rCGOrMVCZHfPb8aRJfn8sxfUD+dSyWrg4YRoAM5U5JFAUrDtDkc5G+kAgKgjG4D2bgGnb3wNo3D3IpvJ2jcokPTkUnKsxby/qZV5/WlYCYShQNw2k/iKGVJOjYPtUYEjfKpReP76kfzpEt52B8po5ADxhxRYB2Z052544KnrSpKsgYyx4ZfUHrTTHOgLO6xkf7WQfripg6NHuM6MvcYP+FPVBYuWWq3VnEI42SSIchHHT6EVqQa/bSMFlR4mz1+8o/GucCRvIrW9wh77QScfpTzGG4UqRn5htPf8ACrUmKx2wHGeoPekeNJAA6I4ByNyg4P41zmk6g9o5jdmktiMBQpLKfbIroILmO4j8yLdt/wBrCn8jV3uLVEmKjtyCjYIPzvn67jT/ADFyvyt8xA6etV7KRPJc7sfvpM5B4O40wLOBS0DkAjoe9LQAlFLSgZNADaWpkUKPWhiPrSuOxDRSkYPFJQSFFFFMBKKXtRQAlFFLQAlFFFABRRS0AJS0UUAFFHaloAKKKKAEopaKAEooooAKKKKAEopaSgAooooASinbT6H8qXy29P1oAZRTijD3+lIQR1FACUlKASadsGOTQFiOilOO1JQAUUUUAJR3ope9ADw+SPSkZvemcjvSZpWHcUnB4pd+KZRTsFx5ckYxSA9iKbnFGTSAwBilzSUdK1IHE5X3FIDQpwwz0oPysRQAuKQ8UufypPxoAM0/cCKZSg4oAdupd1NOCeDSZ9sUAP3E0uSO/wCtNycYooAdmlzmmA8UtADyuOafuBAqLNOVsc0ASfjRn2/CkBDUppDFVgaGOO/403OOf50FgBnIx79KAEPPSgHHWq8l9DH93Ln0Uf1qvJqTk4RAp9+aTkkFjR69KikuIYh88gz6Dk1kvPLJnzH3Y59qYSSM5/8Ar1Lqdg5TQk1HchEKkH+82OKqPM8hw8rt6ZP9KrlvlAcgegFPUhVGTtz6kYrNzbKsG4jggc980ySUo2326Ch2IyEGWPTjmom27t5ySPSkhjTI27POT2xUyo7j5hs+tM8x+OffHfFN8534OAO49aYEqhVJCuT60kkhhA+RiT3IxTktwSNoWMA5GASTTTcLkors2Sc5pAKjSk7mAxj8qcH256AkfexioGMpOBGRmpFCr1xn9aQAGcj+I9+lOAPO4Z/DimtKuMj8Ki8x5M7QSB1I6UWAlLKuNqkn9KhLmRtoGQDg47VP9hYoHlmAB52IMtUkrsu1EUoo7Dg/jxVWHYhSKVn3Ro3HTLDFSQ+Y2W8zIB24AOQe/SmtMYwBEGDA5XnOfwpwVQfnjjVhyQuR+dJoCZykqoZCzAHC4HB4qExxIz58zcONo6AVIJzhY45EQdMAGqrbgcsCR/dzilYGSKyAMEQgHu560skuR8qxFlHy4GCKrZQMAfmB55OaG3NnOR3p2Am81lj/AHkm5j2yMCovNfG5mZF7DHBpq/MdhGT+ealG0Nj5Dj9KAIQ3PByB2Ip4do9pB5bj6U8gnIV1Zs857UbNmThmB5B/+vQAoieQ5Z8AelCsi5+bkevOKiG5xtAII4608RxKdh3MT3PSgBu5jkxqME8M3BpoLE4MgBqRok3hsllHZRSE5cZAR/8AZHQUAPZljU4GWA/Gq0kjSP8AXtUoXaSdu5gepNLu4A2jJ69sUJANe3cHajKcDnB7+lOghZSzOcHHA45poRyWVV25qW3i2uzSN93oPU+lOwxiRFo+c7m6Y7e9NZPJGN+VIyCKld8XHcAdRgdKI2ikcBl+Qc+9AEIZQu4A59cYpUVHyBwepNPKBt+zhQM4PJpBu4VTgAnnvTsAFPLGSHCdh6+9DlxxjIAzjI4qx56OiLIgBHPB/L1oO3rGAF+9yQT+dFgKjKAu3I3D3zimoAMscEDj1zUhb5ycZHfil2xmNd+MY4HehgOEbOgLCTbg9qYqMrFgOc4CsO3rUww8aFVbg8E4w3saR/MkzmZWC8+mPxqQIl4DAYUd880AJI4G1Tnv3pPL3Ljfv5ySOn50qlIh+7I3+pP8qAJJlaKFZFj2r/Bzzj1quTLIAp789Kk8wAYLbm6be35UQsSSXyQOcZoAjaNk2lARkZ560ihRl25ParISML+9HJ5AHHFCeWcqNpH8PGcmgCFWyh28yH26U5I3Y7nYb+nNNkmTYdiBW/iP+HpWpFYQm2jLyuDtDEZAwSBQNIzHKElY0A7daZuEfA5bufStcabZrn94/P8Atil/syx3BvmJ/wB80D5TKSF3Ady20+hxTSPmYorZHetz+z7QgK24r6bzinDT7MDaEOD23NQFjnQrtk4PpmpTE0JHmLkYzg966BbKzTA8rGOxzR9jss5MKnPqCaNAsc9JPnhQqj2FRqGJDD1x+NdN9itJZQotFkdjwAmSTV9rHTNMTzr+KKSQAFYABge7H/P40aBY46KJ2bKjcw5A61K1nLkEJ97qAw4P41uXN9Nqk6/aEIth0RTsBHoPQe/WohbqvC5PYZckfyouilBmZFZyLOCYGKjniRf8aebScuWMSEg5G6Qc/rWqIoiOVGf98/40fZ48/d4/3zRzIORlHE0tvIhECMRgBCM/ifSoG0/C4RkOcZLN7cnitTyoQSDGCfdmx/Ol8qEdY0/76b/GjmQ/ZszBZGNgweKQ56/MOPpilaEJkK20HjOc4/StLyYW/wCWQJ9i3+NHkwhseTz7k/40roPZsx4LZ4Xz5qD8G/wp8sQO3ZMQV6Ha1a3kRf8APFT+f+NHkw94Foug9mzLXYpIaISj1fLEH8cUSlGdXiWSMrgbdg28D/erSMMX/PFefahbaMHHlIO+CBRzIfs2ZTRqVyZZQeMYRQP/AEKogmw/NOxHYFV/+KrbMMXeBf8AvkUghi728bf7yDj9KLoPZmCIIw+8SAk+rc/1qzHIsfPmySE+sg/+JrV8qP8A54x/98CkEUAPNvGvuYwKLhyGeLiNeW3HtjzscY/3amyyW+8W0yxkA72kbGCeOdtXYJRDLmGJASMcopz+YqZ55N2SWyepGW6f57UXQuQx2uQxxjA9pSD/ACpJBIwBMUyAjhg7gVq+YV5XOcZ6UpZgQw499xxRcfIY28rxlvTDSMf0zSmVvODBNqlQMBWwcd85+tbBdyMkrn/fOaTc2Bycf7+aVw5EZw3v/wAsA/uUYn881qaLYT3F+soh8hFGWlBYEj0GW61EGAYAuceg4P6mn37rcGNYSIURAmCqtn8j7+lPmJcC9qNzs1SNLW1cxRY3yKhbcR2GfSoLeVxaYZJlkYsT8pGD2qmke0DN0xx/djX+tOKBvl+0yc99ij+lVzC5GbduxLZbCjB6kD0/+vVgug6ug/4EK55owcgPKT0H3Rn/AMdpkkJ2nBl+oZf/AImjnF7Nmu9239qpELq3jtRFlgSpZ354z26VpROjg+SySY67GB/ka5S1sLm5lWFE+c8hiwKgepGBxXRXE0Wl2wtrUKJSMkgYx/tH+lF7icbFkseQTyDgim7qr2Q/0SPJyTk5P1NT1RAtJSgdz0qQBQelFwsRgE9KcI/VvypzNgdaZn3oCwpVex5plLzQeaYCUoBY4FAUmlLAcDpQKw7CLjIz70MEPbH0qInNKp5pDJBGP4sn6U7av90YpN4prPmlqPQcyrzwBUZGDSg07GaYWGUVJtH1pQFHpRcViLHtRUm7PXkUgK5+6KLhYbg4zjikqQt+IppXJ4p3FYbSqpbpTgoHvTuKVx2G+WfUU0pjpzTyaM5pXHZDApNBT+7k0/PvSFgOlO4WEEY9ead8owKZ15pR60gHlqaW9KQnPSkOCcZoGKG9aCcj2pvSkzQIcAB0ox60BsDpTS3Oc0ABQUwjnFPyDQSo6CmIjopTyaSmSJSiiimAYz3ppxQ1Jj8KAEozSmmmgBc0A0lJQBhZ+bb7ZpBND0MsY+rCsx9VheSNvLkAUnOQD/Wq8l7EXZkgVgWzhxj8afMNQZuh1b7rKfoc0rH1rEtL+KO6aSSIRqy4yuWrQGqWR/5b/wDjjf4U1IHGxazRmoP7RsT/AMvKj6qf8KU39k2P9Ji/Uf0p3Jsyal59CKz7i5ti+Vu+33UlIH6VQttQMU4eTzXXngyE/wA6XMh8jOhVWKMwGQOtNzyRwT14NUIdehimVvIkdOQ65A3A9qLa9gktplEflEP+7fjcB3B9aXMh8jNGMF2Cg4JOOaUqRnI5HWsczzB5JNszLjqABj8AasvqyTywswkj/d4Ylc7z647UucfIXqXmoo7iN0LhwB78dqjmukVCY3TP+3nb+dXcixZpd23JPArLbUt3+qniJzgKFPP50wyFzh2kY+hPSpc0PlZpNeQJj94CfReaY1+n8KEn1bgVnl+eBwPpTGk+fGefXFRzsLF1r+Zxwyr9B/jVaWVpOHdiM98kflUbttGduT60xQc7iwAPapu2OxKrHGMcZ9MUxmKnO0gH2pCSW+8MehFJnOccH0qRjwSVGAuD7UDrwc9smoy4XJJOPelz3UH2A4oAfhQR0LU1SwbLsB6A9abliM4x7k9KZv8Am2x4LeuM0WAlaTAyWx+PNRGdi2EX5R1p62rScsy7j68VLCsiMRAR6EBcn+VVoMRSZWIeEoD3A5/+vTo4xDkjYWHqM1KVZEYzMV3dsYOKrvMoyEfCjpilcBrsxbg7Rjkk0vHzHA56moTNu+UdPepFwJRltxHZTRYBrSRqBg5I64PWomlMhwxwtTC3MjDY0YJPc4NSzWTom5gHHqDgCnoFiDegQbsfSnFnccMqr6jmkW2L8rgr656U+GEGYxzbQpPGOv6UDsSRypbbgGEh7OTgflUUkr3BJyW/2s1bcRFc+VtQ54245qiZWkIjT5R2FFwJ4VRAVkYlcA9fvUk0qvjZiMDge9RERomHBPt0NJvRQPkyfUgGluAEFBuAJOev/wBemM5YcjA74p5ULktL26AZpQqlQVbaByD0oERhznain8R0pp3u33MD2FSi4IzxuHqTTo50Ck429sADmmMYR5aYLHI7d6YGLAll+UdqV5UfrED+NOL9cZCnoPSgQ2MBgWQEHPc5xUjNtX5R8w6E0nmKrKuMKOoJFRtlgSMAFvxoGK8m/CnPvjrUrOscahEK/U5qupO9cNtB96fLLubbnIHGadgF3Ofnz2wTSBWKEquc8GkJY5UDj8sVJEzZC8YznNMBzqoVXxjIAIHc00gGVsYxnI9jTl/3QM881HjM349qALHV9qAlvpSzo6KFHJ/2RTI52jMhG3hSMkZIzTkkzEVf7gHXbnH40DI9y+UcEiRvvE9AKZE2M7cDBB5708lB0j2qOox1psYAJJGcigQjHczAenNKuSrbTjnIpZhyG6YoTHBLDk54oGMIJwccZp38K/7OeppmCcqOlKpDAKBk9MetAhN3HoKXaHhVioBB/DFPk8lkIGV57HJ/GmDaFJPPHSk2A4MUh2RDdnv0pgRiOTs9i3UUzf5r/M21R1p7fPkCXavo3FQAsjMQojXAB6DrUTLg7WUhqTJj6d+lKGL9fXrVICzAhUN8uTgHmo3BDMcYz1p6SBV24OSOoqJivGRj61QEqmMlcnCng5qXyzcSbz8uOFSMEk+gApkEJkZAADj5uWAB/OrmlSRm8Es4YiJSyAdM8Dkd+ppDRKYoNOUT6goklXBigAyF9AexP6fWoIpNQaea5ktD++527wuPwNX53aW8M0sjNGg/doF79yfenLIh6ZAz3NQ2bWikUzcXWP8AjxP4zLVu3inliL3Mf2VB38zcf5UqzKvzDy89eaie/eRtjkP3yO3sBTVyW4rYDIqzhQ7lcfxkZP5CrCyLuHzCqflBn3b2yO22pVGDwSce1OxNywXUv94dPWprS1lvZAkAyB95z91frVEDJJJP51Kss3k+V58ojPVA5ANFguaF1qVvpamCw/e3L8GbGSfZf84+tZHktNJ5105ds7tvUZ9T6mnBFUFgCCRyQTk07HHVv++jSaY00h6ks+9cjjHtTyrc8/rURHI5b/vo0m0bu/5mlysv2iJSsmPvcfSjYw7MT14FRbVz07UgRdw+UdKOQPaImEZ7qxPof/10oU5J5/LtUIRcfdFII0/uL+VHIHtCwQc5IyCO2c01Rke/bFQiNP7i/lQEXH3R+XvRyC9oS4znPJ9zRtI6lSfTP+IphVcdBQVXB+UU+QPaDzx1cD/gX/1qYxXP3kB9MigqApGBRjpRyh7QAU7sg+mM/nQ3l8ncuMdMrSnqPrQaOUXOMwud29Mj6Uvflw3/AAL/AOtTj0o7inyi5yMIp58zHYA07y0AIEvXjmnHqKD2+tHKHMNIUc7z+ZpcKWA34HfqacelB6ijlDnGlUC4Hze+DTmCY9T64IoNB6Ucoc40LGo4DA+4NKWGAcufwPFLSfw0coc7AkZ4Vx9Rml3jAOxiR32gUppB0FHKHOxA5ByqyDnoMf40eZjJ2SbuvUf40o6H60nc0cqDnZp22qw21o0dvDKZccvIByfz/SqJmDks75YnJLdSaiTjP0oxVLQzepvWTo1tEqOrELyAwJHNT1xZuHguS8TlWU43DgitiHXJlBM8KSrjjYdrf4UEm6entRuxVCLV7GXG6Uwk9pV28+melXVZWG5WVge4ORQAZozS0UAOBGOKTj60lFACnOBjimkH0paM0AN2nvS8UuaSgABFKCKTAowPegB26l3E03j0o+goAduozTeaXmgAyaWk5o5oAXn8KUGm5OMUc0ALkil3DFN5ox7UDFyKCfekNJQIC1GaKKAEzTiw6U3FIQKAHBgDQWU03FGB3oAXcDS5FN/CigAzRRSUABNJS0YoASilxSHimIKBwaKSgANJilooATGKTFOwfQ0YI5IoENwPSjb7U7PtS9aLjseZUtdB/ZtjjmBc/wC8f8af/ZllniBD/wACP+NY8yOrkZzmM1oDRZyB++jBPYqa0hplkG/1K/iT/jUwjiiUR7CEPYAnH4ik5dhqHcyP7Euc/wCsgI9dx/wo/sW6/vwn/gR/wrcAVcDP6k01djnf3HHOVo5mPkRif2Jd4+/D/wB9H/Cm/wBjXecHygPXcf8ACt5/LZSG3Ef7Of6UoVFGMn8Sf60czDkRzE8E9nujlQhX6MPumo0lCZBQMD74rp3jgnDKSx7EZOPyqCXT7EIfMjRB/eztIp8xLh2MqPVHRAohGR33f/Wp7aqzgq8CkH0c5qSbQ5F+aCRXXPRuCKiGjXJOA8JPpvOf5VV0TysgEMt7IzW8RO0DILDiiTT71FLNbyEDrg7v5Vq2OntaZaWRAT1IyCPxrQRNn8TN7mpcilC5ymyTOPLcH6GrMCXaszG2mlUj0JxXSruYnLF/cgf0pMfMAH2+2KXOP2ZiRSwxttul8ok8B1IA/E1c8mFgGVFIPQir0ke9SrbGBH8S1QbSmi+ezm8pu6H7h/CmpIl07bFW8AiZQuFDDvVRichUOc+hqzcTOrKl7F5LA43gZRvxpjK4wY2DKf4gODVmLVhQqlQCGJA69BmmDah25yfbg07O0fvTn6cUgmQHnBJ6YpEikgZYjHrg5pnnAuFQDHcmnrbm4xhsD+83SklVLU7Yn3nu+MflQMJ4d75BO3oe2KfbKg3bFycdWPBqSyeeRXPyBiPleTJ/KnzzbyPtKb+7EHGfyoGNRWlBDKpbI5A4FHmLG2XCNgYwOn1z61DLcPK21IsAenAxSraGRQ7sBngYPFAETT7iSTn6nk0mGmXJwB2AHNWIbMDcZCwHZcUS4iYMrDG0HI9aLgQJEin5jtA7dSakM3IUKAPQdaikZ3ckrn3z1qPZzlBjHXJoEWTJt5BBx0yTxQdQdAVwGz13cioMr0Zcn60JGJSxjXBQZOTxiiwy/HcxyW2TEpwcYXioiqBS2FAx8pbJP41GhbadrgZ7Y5FK0ojBUsC3QkCgBXclBHyxzlitROBs/uH8+KaGxGSrA8596jZy5+YDFAhzAE5JLL0BzUYcg96XAP0olYEgLwKoYdRgnHfNDfKduc/Smq2CKUNzQAuCw+VTgeppz/KgXr34poxnmjrxyRmgAVgo6dacG8xxuGAPSmkDOAD7U7cSuNqnv7k0ALJMSpXHHbjFDFwqHjleKk2KQeNrcn5j/SmqmGVuw/SgCEI5bAU5+lWY1WNSucvjJpS4JY4yy8g4/SkKHC/IQcdaYERznngVJATuPf0pgxgluAvUnpToy8TZCYHUHGaTYyZ+gLcHOQSKqsx8zIOD14q0kb3jDtjqT1qxDbmLLApFjuSC5/PpSuBCYJUgaTyny4G4Acj0z6VBuwjBm464H9amN9IGEcLFh/dyWqtJkMQ6tuJycimmAFhnB5XPrQhyCvOcgLg00qzfKASR2Ap8aSbigjYs3IAU5oAQ85784pEGSw3BcDOTVpdOdWCzHaSeVUgkfX0qysMSIEiQEHg/Lnd9Sf6UrhYpR2szKz7MDHB4Of14+tRSxtEcOMHPsc1qSzxxQjAG0DG7JyT7AcfjVIRNNITvXOO56e1O/cBj4KhtvPTHH41G8LMwLyDb6jnn0qeWN+ML8o5JNVy205dtw7Adj+NQIGkXAjVcL0qIjnrk1KsS7vmfbnp3PtQ6BCPmUnviqQyMJ1yORTiQAPzpVIIP86mht2mdUSLe8nyqM4Ofxp7ARvKxIxyO2MCp7aONg7SLJJn5VCnv7+1RG1mid43jw6Eq2WGP581cW3xbN5SFZCPnfccEemKLgVLiQiX923yj0PBqxpH+vkP/AEzbv7iqmwyLvAO3POB0q/p0LhnZkYJtO0suM9KTBGm8sZZkDrvUZIzyKA2e9VAo/tKYY/5ZCpNg9KRRKD8o5/WqDMBOMkD5at7B5f3R+VUXVVVmxggdR170xFxXXJ+YfnTg65PzD86owyB41ZZJD1647Y/xqdV4c75MD0Iz1p3AsqQScEGnDp+FEcKGEcEk9z1qhfoiSqNgPTjJHr6UrjsXv4evb1oJG3qOnrWf5UZmQbFBwp6n/Gq8SxpGx8lM/Lxlv8adxGySMjkfnSb03ffTp/eFRW8StBGdoUEdBWRtgE0y/Z48qjHcS3p9aVx2NvzE/vp0/vCgOmfvr0/vCsAlPsu5YYvvn+96D3qzEE/tCBfIjBKqd3OfufWi4jWMsaj5pEH1YCkFxDx++i/77FVdSjRbUMyK+DwGzj07VmSyII4SIIhlCcc/3mHr7UXCxuiaE8ebHn03ClEiY++vX196x0kXz7jEUR2rJ1B7Z96vaYRNbMxjSPDkYQYHQf40XCxYe5gU7WniB9C4BoNzAcgTxZ9N4rOuCq6msXkxNvYZLLk9arGUi4mHlRDAc/6sehp3A2mubfaT58X/AH2KessbAMsisPUHNYSTEW7sYYT+8UDMYx0atiyUPawttVdwzhRgdaVwsKbq337fPjyDjG6g3lrjIuI8Dr81Zztsu3QRQlSGYEoM/dJzmqpeRUcbYhnbz5a/4U7hY2mvbQAE3MQB6c1IZY+vmDGOvNYT3DpZxHyombL5JiU9MegrcZB5J4/h/pSuFhDc24GfOTA6+1NN5bYB89MZ61li6JW5BjhAVcjEYz95R/Wk87fbblii+/jhR6fSncDWN3bbQfPTB6HNSeanB3cfQ1iyTlYYAscfzIT8yA/xMP6VtsigH2BpNhYr/wBoWZOBcqT6bW7fhTvt1tg4mB/4C3+FZ0UkjPN8kexFcAiNQc4OO1RiUeXIPmGCoPyj3/wouI1G1G0VdxmwDx90/wCFPjuIpYleNiykcHBrJ82WOxRkdTmRudgPYeorWthutYWbG5kBOBjkii40iN9Ss1kMbTYcHBGxuv5Uf2laA7fN5Gc/Ke3XtVN5XGqrECNhkUEbR3IzVJZX89juPIc4/wCAmi4WNiPUrR922QnaMn5SMDNSxXMUwZoyWA4yKx7SeVI7hhI3yoMZ7fMBWppTyTW7tK5c78AkDpgUXCxOjFiQFP404Btw+U9ad06CnBsMODTuJowWkV5HEi4O4/N0qbeRHtBJ5zgHjNRxHfIxUqeMkN0pjOyuwVM9sYqbkkhnfcUc8ehq3aX0tuhWGWRRndhTjn6Vno3nNtb5SvY1KxCAtnkDpTuI27bxDL8/nwiRiRtwwQfyrWg1O0mRWMoiYnG2Q4Of61xofK7qmSbERUg7cH6j6UXA7fp14orkrTWLuAYExkXHSQbv/wBVaL6/tiLbF8zHC4OD+NVuBt0Vm/2mxjWQKgVsEHnnNNh1KWaFXAQZ68d6dhXNSis5r+bjhF/DOaab6c9HA+iinysLo06P0FY5uJz1mf8APFNYs5yxLe5OafKLmNczRL1lQf8AAhR9pg/57R/99VjhaXFHKHMa4uYP+eyfnS/aIP8AntH/AN9CsfApCaOUOY2ftEH/AD2j/OlSWKU4jdWPoKxKXrRyhzG7ggdDRz6ViBnHR2H0Y0b37yP/AN9Glyhc280h468VjefMBxNJ/wB9Gomy5yxLH1JzRyhzG20sS/elQfVhSqyt91g30OawtoFKjMhzGzKfUHFPlDmN2lAJ7GsX7VPg/vn/ADqNnZ/vuzfViaOUOY2nmijOJJUX2JqP7ZbE4Ew/75P+FY1LRyi5jY+123Tzl/I/4UouID0mj/76rGzSGnyhzG4JYj0lQ/8AAhSGeFTgzRj/AIEKxPwozS5Q5jXa9tl/5a5+ik0038HYsf8AgNZWaUNinyhc1Pt8QH3JD+A/xpDqEeOI3z+FZhak3UcoXNE6h6Q/m3/1qYb+U9FQfgao7zRvPrRyoLlv7bP/AHl+m0U77dL3EZ/CqO40u6iwrlz7dL6IPwP+NMN1Mx/1hH04qvmk30WC5MZGb7zsfqabnNR76N9MB5pMkdMj6Um4GjNFgKxufRJP0/xpvnAjlJP0/wAaz01OJ3CLHJk9On+NTfaQc/I/HsK5eVHX7RloXC9Nkn4gf40ouE/uPn2A/wAapfaUIJCuQPanJOHyVVvTmjlQc7LouEA+62fcD/Gk+0pn/VsPfj/GqvmH+41NkuFjQuyPgdcCjlQ+dl03K/8APJz+IpRdp/zycfj/APXrM/tCLaH2yYJx0qbzxjOxyPwo5UHOy79pT/nm+Pwo+0oBxG/4f/rrMk1COKQq0cmfbH+NNGqQk48uTn6f40+VB7Rmp56ZGEP4r/8AXoEsZfJjP1C4/rWYdUgBI2SEjqMCpINQSbdsikGOTkilyh7RmiZoyCCrEehWlE0QGArY+hqh9tjwTskIzjpT0uldQwjfB+lHKg9oy0JowSdnJ77cU7z48jIY4Pdc4qobgf3G/SmS3iQruaOTGccYo5UHOy+08RXox9gOtIs8IAwCo9NtUVvUYKQknzDI4H+NONwAD+7f9KOUftGXDLbEtmI89Tt61mz2ECt5llO0LHrGUJU/4VJ9qUAHY/P0pfO/6Zt+lNKxLlcpFLh/lkt2znGVYbT+FRSQCN9u7J+mK0vOGeY2/SqUoEtwXCPtB+8OmfSmZsZ84yiyKdx78VP9mCwl7hSkmeKGKoD13dmzkikaSR0w4eU9t+OP60XEKksgidIySr+oGBj0zUcUDs4JRnYnjJ4qEtNK+Fz6cDGKkLGPahbzJPrkCkIuSAR26ofLBJJYBe1VWlxhVQBR021HPIScOSM9cVGCFHy8nHWgC1JeSsm3Hy+i1ULEks4P0ppwTksAfzowzLk/dHqadhjgwJ67F9qkDIFwvGeueTUTuw+XH44pmGx060ADcn5SSPep40ypBY89l5pgQgjHHHNWYyBGVHBb1JAoAR38uLaWPA+77VV4L5UEZ96mkQ9SC/GKVLZnj4jCN2LGgCHJ5G3H0pNjDnGe/BqVLfPO7IB5oKt5hTaMAZJHpTuA0KrLukbj0ApXEKqPlz7f/XqI5d8D6U9Y2JPHA7gUgARiRflGG64zxT5oGiijZmQg8fKeh96UIB82Dk9AO1MmUhVDIVOfSqQAFyo9+w60wgqxBGKd5owABjHHFABILY6dvWmAhb8x+lJuOc96VF3Mc9qcybQentSuMXrgFwGHTJzTvLYA9/dTxTUUHB98DtUwkGcZxipbER8hPv4Ip8IefcqAEY5JPSlKo8nzyrz2xyf8KnRlI8pF+UjG0HrRcZE7qFESEbO5HeiCXZKquS0e7OxeSTTlsyZBJcOsUZO0DOD/ACqZrezaFXjcIFDEhzkt6fjTEasFjbHe8MbHePvK3T/CkbTVjZmhmkEhHJbBB/SseG8EIjG12JOMdzWsiyqxkQsFx0J5H1FJlEQi8g75drOB1HX603cEYfLvJ9BTbqV9g9CcnJz+tUDdqCVGWYHBBPWsm30Fc0FbfKVAX14pzTLHwjHaO3Y1XQjazFii46etQpzIzbDKewJAX34600x3JgjzscKcgdFxx+FTPCbdAFkVR94k4Lfl/wDqqlHe4a4ZIVDKuBtzn6c0y4uGmgIaLY2QT3P8qpBcSe4ZX/cygnIy7KDk0OxUFkKln5JHQ+tVYiGkAdsKDyTUkivKVKhj6e1UxETSgZ+ckenSmYGeec08RAnnGen40j8KoLKfbv8ArQIcMhN2MgdSPSmAF2IjyxPbvVmJWOSwC5GAW44qZ5dhJB3bRw+P60XAhNqiBRM+1iOgwTSTSPJGFf7p4VQBn24pXliMQAjLTEfeByvr09e1NEwKpwA2OSeKoYRSSRJtCZQ/KyNxn2GORTo5HKmHPfd1yB7g1GgDzKZUYI5xkGrKqkMhCtuULg59fpjmpYDGCRsE3FiQT0xzVyz8zzPm3+W8RZQ3OOe1Q+SrQ+a4xk42sMkgfyFT2gupWeSUssKoVVegFAIuFYiThU3459cVEFG3pUewf2pL1z5Pr9KkVeOp/OkUJtFUpFJ3IDjd3q9t9z+dUTxN3P40xCJZEIFWZlAJOQOecf4VMlq6u5+0OQ/UHp1zUqZyflp43ZPy1QEluXSEru3bcAEjmop4PPkDuxGMcCpYzhXzx0pR1PB/KlYCD7MCQdx+XpTBYoVIZmIP07VaHfg/lSgH0P5UwI0QpGqqxAXgVX/s+LLNltzjaTntVvt3/KlJ+v5GgCl/ZkIQJufGc9f8+lSrZxrKkgzvUAA59BirB7dfyo79/wAjQBDNbiddkjEr6CoG0yBtoO8BRgYPuT/WruRz1/I0AjJ5/SgCounQq8jfMS4IbJ9etTQwLAhSMlVzn15qXPX/AAozwaAIBbJ5omPMmcgntTPsEJySGJIwfmPSrXb/AOtQOnegCr9hhaMIUyuQcZPWpo08uNFThVGAKkHQf4UnYf4UAVzZxEliMsQVJJ5weP603+z4Qu3aSPcmrZNITQBWNjBsCmPIXOMnpU5UlSuSARjinE8UdxQBV/s+3CuAhHmcMdx55z/MULp8KJtXcFznr3q0SOKCw9RQIrtZQlVDLu2jAyffP9anZWIxuPP0pxIxQeooArfYYAG+T7wKsc8kHrQbC3KkFDjj+L0//XVkkUEjHWiwECWcSIEC/LnODg/09qkClVAUkADAHH+FPyPWkz8tAEQtow+/aC+c7jjOaYNPtuvl44x1PcYqzuHqKAwwORQBXSxgRWCpgNwR1B596liQQqUjAVc5wMU8HijI55oAcM7QT3oJwCcdvWgkBV57UyVwsTnPRSf0pAYcZO5VCEgDuDSlmTLMvJHGR2p4uG8vd83HemiVZFIk5xzjNRdkgs6tIAwUZ4yBzTXkzOVXkYxg1AT+8JTOM96crYcN3J9aYFgtwcHGRSGYK4A6etRyucnHI9PSomIJyOPYUwLZbO3HIpsjghVHBz1NMhdTnauPqailJ35xtHtQBeE7eQEUsQD061LFeNFCEXIJbdz/ACqgpyq4Iz7GiR9rDHbg07sVjUvLxj5ZT5SCGIpYtQCmNWUgc7vqTWXPJuwc8txyelORkViWIyvrzT52hWOgFzHlhnBHY05JUdmVWBK8HmsFJSytxgE4FTWVz5E8m5e2Md6pT7isblFZ9tfPNMqkDa3GAOlX6u4hc0daTNGaAFAopM0Z/GgBaKARnJ5FNzQApA96TAzRmkJFAC4pCPejNGaYgwPWjApM0oGf4gPrQAhH0oxS8d2x9BT8IOpY++OKVx2I9po2+9OzGT0IppPPHT3ouFg2+9GKTNGadxCgUYFJnNHNFwDb70hBo5x1pfxouFhuMUc07nGc0ZNFwsNpDTs+1AouAmDRg0uaM0AJijFLmkyKAF4opM0ZoA5OJtsqt6EVro6NIVDdaqf2VL189PwU1ZjtGRw5kBwc9KwOganSQbT7ce9SW33nBBHcZFTgA/wj8qdtA6AflQAgFR3KbraRe5U1NRSAw1jkNsy+W5IcEfKfQ1pxkNB7jrVjA9B+VMk+62KYGTfMpuM9OMGoCjKwO0+taBtVuWL+aynOMACpf7PQptMjnjGeKYjLdT57ttO05wcVNYyBHYnOCvYVeGnptC+Y2Bx0pqabGhyJXz+FADY5AQ+0KRwfmANWbaXMbApGMeigVCbfyMMjse3zcinCSTJztIx02D/CpKJ2wCcflVe6+eDAUE5HWpioc5GN2OhA5pnljJI2q3rtH+FAiODIjBKruUegq2ZOGwEOP9kVXCvkgnt6Cp1J9cfTigCFtxUfLz7fWpwKdRTAYwGfwNUiQBtaRj7A1eb7y1kS+Ysj84UMf50mJk3zsAsOOfccVbgtTGym5Cs/3lU/dH1PeqMcjOrYVeflyeKnJSOHaSdzH8Bj0oELqN0ryKq5KhcYHFUw7dlwPbrSsuH5Bc9ge9NDbuFULTATLMOT+JoVSTgdv1p7CQ8dc+nSkQ4GO/cUAKIc8+9TALu6dvSgfrTQ3zE+nrUiFIXfgDn1pSQrjA60Fm42j6mosFieeAaAJgOopxGO2cVCCVYeg60hk+bnp6UASA4bgYB6U7OQO+DTe/XjtTAcE560gHq2D93ANKCDyB360wZEfPHrmmo4HTOOg9TQA4RJnI4HtSO7EDAx7VKdwQ/IAT2JxUQ2EAnBIHGaLgMjbA5zjOKsCUp8vb1NNG1125xx1FNIIOc5wMUAOOJWVGCbiccDnFKI0RijktjuvFO3lV/dkrnAJFRE5Jx160AOlEaKdgwSepPSkRVKhiNyjrgc00cptbmhVXGP71MYm8uzbTyR0603lc7hx6in7gi9B14yKOGUk9B0pACMhQHGT3p8TBWyrZP8qZ/yzBOMHpSrExyyMOfbmgCKZysm5n3HruNSRxyM25UZY+7HgVajZB8rIj4PUjJqW5kV8jLLkYAIwB+FHOMWFVVAfMztGRx0/wDr1MHQRv8AKy4yQTn+tQWEogZt0rbX4ylOvZUMJCMzHPzZJNQwFBb5W6DtznNROURuVIx1zkVCtwUhVtwJAwB/Wo1uGJD4AHpu6mp5WIsGQMvcDvjpUKyFJDjt6VHLIxB+UEnGSPWoVLsTkkYq1HQC0XjVdwDKx7jgE0gl3lctg9CAeppyrvCqxypGDkYzViO2jQkgvv74IOPwpOSQFZ440wgifd6g8D+dNWOQyNu5YjoMmrL7kU7VkYDnJpFLODgke2OvtS5wIJVGwcbT78URFgGz1AyOKteUgO9i27uMmmGUchG2Afwn1o5hEEjkgheWXPPtUKlw67e/TbyDWgsnyjc+QfXtTGYNvPTjsKalYZTaYvlMjPpxxTolliG4jCkZxkfNU08giVQ4Vs8//Wqszl23bimewPGPaqUrgTGcGMqFAyMAn09sU2KQAs23LY+8e3NRqQudrPk9MCmqSJF554xke9MDSO2SIb9x2jOKmtbhplaPaFRFJBHr3qMyB5AQyhfQDmpYW3SMEUqNp56g0kyiy0S7vMHDkYLYGSKjXOOtSF8sU8xNwGduOf51Em7b94fl/wDXqhi8461ScZ8zPPNXPm9R+VUpAWkZSxAJ5xQBT83daqwXadxHLsewqZCjyThgSACcBmHQ1MtjCVCYYKOcZ/z6VKlnEHY5f5gQeetUItWAQ2cRVcAg9Tk9TVfUmWORWKscAcK209fWnmX7HZyOg3LGBhSfVh/jWXdagbpwzxbQBjAb3+lIpK5ZZ0ae3wJgCEOPO9T9OarQPHJDIWNwoGDkTk9/933pn2pdyN5bfJjA3+hz6VHHNHGrKI2wwx98eufSgfKzft44jZRspZhsyCzZJ/HFUVSJI5W8y5+Ve8vHUDjj3qGPVTHCIlh+UDA+f/61QC7G1wUclxgkvx1B6Y9qA5WSzy7IUINywO7kT/T296vQTRSXwh/fbsd3BX7uemKyTMhjCbXAGe474/wqxHfRRz+cIX34x94emPSgXKzR1FUigDl5lAP/ACybBPQVnSXKL5W2W8wy55lGfvEc8Ut3qK3UYjeN1XvgjPb/AAqq7RMY8GQBFAwQDnkn196A5WXUnRpbkGa7ARWbiQcYI6Ve04pNal1aZhuI/etk9qxUkjVpmJkPmqV4UcZIPrVqz1CO0g8pUkcZJyQB/WgOVliRoxqIiaa6BZwAEcBeuKgW7U+dg3OVXP8Arc/xAcce9Rfa4jd/aGWTduyAACODn1qujxosgDSAuAM7BxyD/e9qYWZfLqLVXNzeKd7Dh8k8D6VqBALcHcxITOSeelYCywiFELSfKzNkIOcgD19qvHV4vLKBJPu45A/xpBZj/tEZjnAmugyKepXAwQOKhFyPsxc3F0fnxncM9Kq+fEEmG5yZQR9wccg9c1GJEEAjy2d27O32x60BZmpHOhMCefdbnUH+Eg5Yjmr00f7p8OwOOCD0rEjuYUeJiZCYwoxsHYk+tXH1eJo2ULJk/wCzQFmQrM32eZxe3RKgYJUdyOnNNa7k+zxt9ruMl2GQo5wF9/eq4ljWGRFlJ3leDGQODTd6GNFD4Ksx6HuB/hQHKaP2tVaBGubgtIinhFwcnvzWlJHhW+Zsj3rn2eFpoJBNgRqikbD2rVTUY7hjHFuZyCQMY/nQKxELpZIJmS6nyqjBaNRj5gPX3qEXU32dnN3MSGAz5a56H3pEsJo4ZU3IxcAAdO4P9KDYz+TsAUHfuOG9qYDjNI0cbG/uFLKTxEDnBx61qpF8qguxOBye9ZaWkojjUgZVCpyfVif61omVsHCN04o1AprcZ3KLqbcobjyxjgE9c1XjvJfLmLXk52KDzEox8wHrUi2kql2wPmVhgZzkjFQmxudsgKZ3ADr75/pQImhvP9HaSS8lHzhQTCD1BOMA1o2xDwK+9pM87iu0/lWStjObcJtCkSh+c8jFatsfKtkjbJZRg4BoAkJCkDPb1qOaRFhdn5UKSfpT2PzfhUNzJst5GGCQOARkUCKks8FzH0kCgclTn+lQlYgWKhyo/iCZwfzp1tdRIh81WDMeCFG0fUDmgT227abWHDDO4ZOPqDSsAuY5INnmEDpnGP61ALB5DuWcEAddppLkLDJsVQF9n3Z/wqNZNrEY6np1x+FCjYBjqFZuSdv97qaJHi2gRo27HJb1p77ckgg7hUWOcU7CCE/K/KggZGe9Rlsk5NW4BGJVZ2wM9RVkadFLMwEwCY6jnBoHYoQOEZSe/cU95RLgAYxyahbl+DkA8Gj7rMDSsIv22JIuinB5BFL9mj+Zn3KD6Hj+VU4JSpIzgGryNhCC2c/w4rN3TJHK4XKrGAO2F60juxjfALd+nSmYVVLq56/l+NLIydHOeOfX86SYBasYnWQuFx7ZxWg2pLtB2qAf0rGmT92XR8qTnk4qLzD5e3PetlJhY6P7chmjAQAFSc56nIxUrXGeFX681zXnsWRsnitP7YSVY8DvVqRLua3nqY8FFBz1xz+dM+0YbGcZ7Cst7/bGWC5bHHvzU4uFLoCwG8ZFO4F4yrjlcn1NJvTHIwareYMsA3T1pHfHUgH0zzTuItF4/U00sM5X9ahKOhCuSD1PenbQV/1iA/Wi47Dy3OcilD89Rn6VWMi5xuHH40obIPl5J9KLiLRkQjBAz9MUB1B+7xj0qqSythgw9itBdt2AGbFAy35qg8Kv/fINLvA5YdfVRVR2bHbnvmoiWO4kmgLl8SR4x81BdB1DVTV2jbO48dcUpmfnAP50BctAqD90/iKUSION2O3QVVM7BR85z9aPOO0Fh+OKQXLfmKR3IP50hkQLg/hVITqSfmoEhZWAc/0oC5dRl5OSMehpTIhbluvrVJG287xjNJvkcEtzjpQFy/5kef4T+FIWi9P1qgWPek3HuMUBcvlou+PzoPlY4PFUN3OP1pfMOODmmFy6oTPFDBO/T61RMj0hkfB64oC5fj8sOMsmD3bkClLRGQhdo/3elZ3nEJ1zSGY8n+tAXRqHAOMnH1ppWNvY1SEjbfvdRzk0pmZQOaQ7orG9tP8An4j/AFP9KetxDIuUcMOmQK59V3HFXrJ1W3cMwGG9azNS+0yRttdsHsDR58YcJk7icYxVW9K7Y3yMHoc0Suvmo2RkkH8xQBoUlKKDQBXF0hnMID7gdvTilWRZd23PHqKrSqU1EuFODhsgcVLCQsrjkA9Ce/NMCMzi3LFlJHXilGqRE4EMn5ikuMYZWGcqazPfH60gNVtTjXH7p+fcUwaqhfaIG64+/wD/AFqqRQPcRZQqNp5yajaJlmZCRkHGe1AGjLefOsflYyeu6mwT+a2Nu3j1zUMoZZ0DAZ4IPYinREpLk4A9hQFy3nhfpTg4PD/99VHvUoOe+KaWwcdaQB58iuEkRQexByDx2qeGTfGjHGWHaqsTuBtkXcuf8/jU0QESIFfIHAPQ0xjI7yR2K7VBEgX8MH/CrUbFkBPWqxt3d3cSZJYH5ucYz/jVmFWRNrEEjuKBCv2+tZU6F7t0RMsT2NazdKrSW6NI8jE9OgbGKBMz8OpUAHHuKc7tIx3nKqM1NI8SJ0z/ALo4phEfQo2z+dIRHvDA8bB22ilCbgcNhsZJPFEqruXy+B/d/wDr1MsAdAHcMcfiKHoALcP9jWDfuRSSMimcDaSvPvSvGY41UShlyePeon+6pHuKAHK3OM4zSch8GoQ2DUhXGGH3T+VADxMS2Avy9MUco2B65qKLlzxlu1TFhnsDjnHWkAmQwHr3xUTDaw6c84p3zK/Xbn3p2wMBksT3PFAAs2QQfwpXx3PHWmeT/td6CflPHegBzNnJAJJ4od1QBVUD1Hv+dNiO7IPakyHBJ7HHFADiWKZwSPWhV4OeB/OgLgYaiRweMD0oAlIOB296NuMgkYPvUKvgYySR0waDJjvmlYCSMlVZd3Q9M03O2Ttz1z2qQ7ZFHSopuHXA596AHO5DduO9MVsN0x9Kjcknk5oBIBxx+NVYY5nAAHUe45pUb5hx1oiGMuQCBwRjNNY7XYLwM8CgRYI3hQidvwp6o4YEM20Dgg96YHzHjOOO1NVwQcdRUMCVpmVvmwF/nTvPYc7PlPTJ/wAaicD92zDO7jA70yWTdIdq7fpStcC2GzyigZGQQO9RXBCJgNknrjmkilXYu4KB3z60j7CSwcbR0EYpLRgRoG24JYenP9KA3yYU5A4GacAqkuXzn9KiDD5snIxVbgOBJPORSpKwP3QR6VGmWbb3PApyxSgkbSD6U7AWLaZVfJ3FewzzV1phKDslwR/s8fSqNv8Auo2eRcNnHNTRXDHOyPCDrt6E1jKN2BMp3AksGU9iuBTTKA27pjuOlVZp/MI2568ALg0kTMY2yMA/3h1o5dAJbh8KxLEjrnGKjjUnD98jC9TilaZVjIkXOex6VCs/YoCB0OelWkBZD5CYBz0yaCwTdnnI5Hcc1AZC43HHsM1EGxuOBmnygWXH2hQFOH/ukE+tVvKJBORxx1756UCdlB28CljSWQkKxPfJ6VSVhjUbBwcEehqUyLGwkWNQDx1HH0pxgB+UsTJ6H1/GongdWAwXA68YoumAol4XnkdfWtSwk3hsP26f1rNeMtKApG30Xpj61o2RiEmxFGcHvz0pPcESn/kKA4GTCe/vUiE46D86l2JuEnljfjG7vj0qJM88VRQc+1UnJ80scAAnJq7k+lVD1myBjP8AWgB6TRnkSxkcc5FSeauT86fnWTHN/opzHGSWxxGPSp0kDSSDyomG08FB6VQi5eNu0265BGEwR/vCsOums0jlso1aNChHK4+Xr6VU1O2totriFUAHPlqPUf40jSMkkYdLWi0EBaAhXCvjI2D+9j1qGOGCRZfmcbADnyx6gevvSK50U6Wty0062lto32byc/MwwTz6A1QW2hxNlySi5x5fTkd889aB86KVFW/JhMaHJyzEf6v2H+171PHp8TXQQyZXrtCkds9aA5kZtJWre6ZDCisj+WCeS2W/SoPscStEpmDbgDkK3OTQHOilRVoW0TNMonjHlrnLB8DkDnj3q1aaZDPAH87fyRmMnH6igOdGXSVeNiouGj8+IYPQsd2PyqJbeIozG4jwMdA3f8KA50V6KsmyYxI6SwHdn70mP5irzaPGIy3mPuAzjIxn8qA5kZFFWhZNskZniGwAnEynuBz6U02yiJXDoSSRjzVxxj/GgOZFalq6NPkaRFCnDbfmEinGcdvxqSfSWihZ1k3EdAQBn8aA5kZ1FTG0mWMu6oACAP3i89ff2pjxMiqTtO4E/fX1I9fagOZDKu6QM34PojVBLaTxKzNE2wfx8YqTTpvJus+WzkqVAU4P+eKaBu6N3uKXFQNPIqBzaXA5xjjPQ8003TcH7Lc/TaDVGBZPSjHNV2uJA4X7JdHpz5fHNTvlQSVY49KAAgY6ClwPSoWuMRs5huABjrF70gug0e4Rz4zjBj5oAnA4FAA9BUK3CFA22YA5/wCWZPT6VYCEqD680ANf75qvfvi0fn0H61O/MhqK4lMMRZcZPGTzSAxlYbcZpyYA65q3Mv3fOtBhuRJGOMH6VDdJDAgMZcsemSMUAQeZ+7K5yDxzUWT/AA5z7Vejs7eTafOlwwBP7vgHFRy2sUTkJPu+q4/rRcREVBbGSSBTFIXDN68UsitGSuQxPcCnMpI2+2PpU8whoZVY5AZc8AmtS2nh84QooIK8Hk5rOiSJHUvznjBo3bbkMjY2nii47jri2jDNsfHse1I9uXjG3lv4R61E7F8seaQSMu08grzRqISEMCdoO4VOpDbmJIHXGatvaicJOrAEjJ+WqEo2TMmenBOKW4NEtrJuZ0ODu9acYkjO1kQ98b+lVYjtnXBzn0q9G45ZmUqTgISKmWhI/wAsOoUxlh6dagmsV2lopNxJ4FWCxJyEy3Iz2pRtBRgdpA+6ecfjUczQzPNvNFJkJkKevY1NLlYg+xsHv2FTm4VnId8HHXjmorlZQmA2F6dflIq1JsCJAXTCAsw9BSGQt5fHK4FRwuFkBLc5qe5AwrDG0+la3Asx3rrA68bmPPHPAH+Bpl1K13Kp4A244H51EB8gJ447mkDeXHzwRyBTuBee7X7PCIYirLneWbOT7elWYr+0UZIZWwcgDPTpWKZGMZ7DNRq/r9KBmy15C4UuI+2SqkEd/WpI77TgHby5F2jKnd146dPWsRXIU9cUzJ2ketFwRqWeoR+XGJ1ZmAOcE5PNFrfQvNctKjBDgqA33fb3rJztbg0qNtDe9AHQvdWw2KHl+fk5bIA65qJWR5HHnIoAz83GeKxUfC479KHc7sUxbmwSoiMjTAxhtuQKQyJFsdZhhlyA65yOnv6VmDJ+Uk9c4pWBx8zewouLQ1YCZZmRFBIPZhj+VOUhkDBgd+QABnkdayVZ0berEN6g80iMylQjFSCcEHp60BoagfewRQpY8gEc8VII33OqRgsgBYAjIBrJ3MuMM3HHHakLyHd87fP1560XCyNEyKu4Mn3SAQR0J6VJ9oXGTGny+xrIYsx5zn3p/nMCMnIFAjUe5QgAxIN3TimecueI1Jz2FUELTzKi43MeMnitIW779nmwh8ZwX/8ArUCFWSMnDoqj1xSu0GQAg2jjjj86abV12AlCXOBgnr+P1pv2dkJaVWVQcEqyn9M0XGOD7cgKMf7opjSLn7oApkpCHbEWcf7eAadE9tsY3MrQsOmI94P69aVxDiSACVPPTApxAkUbIyCOp3DFMZ7RlPlXEj4ODmLGP1pwS2RGIvGlYD7qxED6ZJp3HYYzEcEdPehXAXLLx2yKHgYx+YC+09tmB/OiIbAVOcHvtBxRcVjLjsbgdUA+rCpI7G4UtkIMkH71ahKqOWUfU4pvmxZx5sf/AH0Kk2IYotkao+CR6VKET+7Q7L1DAj1pA6Yzu49aYDxgDiikVlZcqcj1p1IBuB6CkOPSlZgvYn6VBJdIjBSjfN0oAjlUNIqt0bIyPwpq6ZAOd0p/4F/9anzKS6MBk5zUX9qKBjyGP1Yf4UATx2whJ8vcQeuTR9iiZmdgdx681H9vJBIh7Z+9UT6lKvIiT8STQBZe0h2/dJK/dJY1CAw5DEfSgXkrW3m7UznGOaZ57FEPy89eKTGWBgoQ+48jnPIpChA6ll9c04fdP0BpAdpyPxHY0AN8oVNGuF/GoHEjPuic47p3HuPWltpC28kk9DzQBbGcUvNZ900n2lArsFYYwD3qeybcgJJOVB5piLLDKnmrNoA0bZXODnp7VWPSoiXAGx9oxyMdaHqUnZl6X7ODwgYdwF4P41TmaGSTYYwNvIHNQyTEsgZ8g9ccChpFVG246dqErCcrj/s0LEOuQRxkGopbeQ8o4OOfelt5DgjrUpkXGScCiyZBRmcAqrDEmeRgACopQPLGHDYPYHilvwBIpBJyMnJpcKEGSCeOM8UtgK9OLfu2HQ/zp0qbQCDx6elIEVkOWwaBjM85p7MC3A/Om7Pl3flTvLZunH1NADVIJ649qk3GPoDz1zTHiK4I6UFiy43dKBDxISecfQUpQEnA4qJQWYKOSTwKlyyjoR360gIozhmxj8akghml3eXEzgHqBx+dWbA7ZDhI8nkHbk1f+0zE4OM4zyp/xoLST3KQ0y6kwxKRHGPmbn9M1Mmjgg+bcHPoi8frVn7XKqPmKI+5zxTo7zbndbI5xkDzCP6UtTRKBT/sZc/8fDEehT/69NGiysxCTLj3BGKvJeIdv7rOfR+v6VI1/j/l3IX0Dgf0o1DlgZz6VcRj5dkgHTDYP6ioLi2nCDzIZFJPUrwPxrZF8zJxAFz0w/8A9akN7IoJ8oAeu/8A+tRqJxic6sbSthefUjoKEj3Sbc8DvW3JKX3D7NAM8HIyT+PFZU5SOd1WNUwMHaTg9+54p6mbViFjzgdBxSlt52n6CozSq21gRxQInRtiAkEDvTY2/fAI3XrkCpDBPIBuTGegLUC2KAsScjoQOD7UgEni8pUYvGyluFz8w4qLaXchWDE9ATUptwZDywOcDJHPvVhYrWEbpZWZu+xwQf0o2HYgjlubILtZUD84aNWz+YNJPM87A+WvmdykYX9BV8SQNC2xQAO0hBH5VRuJYcHyYUT3FJMRAwO0YYEnsBTVickZGR7dqsxyK0Y+QEg9qfuw2E/DHFHMIZEUjX5chmPJP8qcJivyrgsWxTMZ6ycjnpio9pebbjk/lS3AtSCOVvnIJUckYFJnEbCFV4HBHB/mTVaSVj8hPCnoaFnYFMBQV7jvS5WAsYWRh8+1hyWNTySlshXXC5z3pJpIwhJXbIRuHy9aqowzjjaOp7inuBZjcucBS3fOMg02VVcqkcRDA5IVT+YpbdmVDISQOmTjkfQ0PPx8qBEz1B/qaNmBLHCWH38464GKU2sY4ztLdN3OeKiMvlkAEFj0APP1zURlKnLEqQM4xS1EWorVVwMIzgjO45FOldEUxqoi/wCBDH0HvTBKxC5BIx0UfrTJZSi42EZHGQOlLV7jGKzcyCLBxkE9/XmrNnmddnmYdyRt9Rj2qq9wzNgLwOg6Va0zCSojBgzMRwOMY9aqw0RXNvc2q4MbhMn5gOPzo0xj9uXjsR09q6FxG8e15cAnrnvVcwxQyLsQZJPzA9ePSqTL5QEqBlTPzkZC96iRuvB60wlf7Sg9TEaehHzdevoaYgyeflNUpAGlKleCTkZq7kc/4GqUmfOZgDhTz+dAEot4DwYVx1709baAMSIlB/GolnXG7LgdOUP+FSCdNxHmEY5OV/8ArVQi1AfJVtq5A4Az0qG/SS7CqgAA65PuD/SpImDRswbKnGDjGaevU0AUjbSnygMYjx3685piWTqJBxlxjIA9QfX2rRA60AZpgQ2zNbW8cQQts75Hrn1qkLWVfNJBJkXbjIwOR7+1aWKU9qLBcyltZRGqleVYt94e3v7VY8xbe4E8x2qePXnGO1XT2qhrP/Hqn/XQfyNKxS1JLhv7QhXyPmUE5PvxTDaS74iFyECg/gafoY/0J/8Arqf/AEFa0MDngVIPRmMun3B8/KgeYm0E/wC8D/SrunQvaWoikGWDE5UHFXNo9KQgYPFAjJls7l717hUwuTweD0xVSPT7tI2UxMMgfzroSBjpQQMUwMdbe5FtGiqykbs8471qSSL5bdScVIRxSd6AMIwXCQz74Wy+AACCfvA9vpUTQy+TGpifILHGD3x/hXRHqOT+dBHI5P5mgDGiif8AtGGRoztUR/MR6KM1oXzhrKVF+ZmGAPWrJHTr+dJtGTQBz8ttKlmV8pgTIDjHbB/xqJreR4412MMIQflP95jXShRml2jP/wBagRg38eWeQxFSpChtvBHHeqkXL9M8Hp9K2dZ+WyG3gmQDj6GqekKsk8m9Q21RjcM96DRfCSlVe1VZEIyw4YY/h/8Ar1SuISmxkBK4/Lk1v+Wn91fyFIY0JHyr+VMzMtXkGpWoy23EWeuPujNa9w4W2lOeQtNMa4HH86QxKeCOPqf8aLAZMEjm3lDSuQdgHznI5/8ArVEZpVt1HmuCZW/iPoP8a2XgRxhhkZ6En/GmGzhxgxqR6c/40WAyprqeO3g23EoYoWOHIz8x/wAK6T+AdzgVSNtFjGwYHSrCM5Iy1FgI2Pzt9apakxWFNoyS/wDQ1cP3m57mq90FIQN696TdkAvmSoAFYsu0Dk+3cVTuwk1wFZQAFHzdB+FWUZtiogzjgcZqtevK0Q3IeuBxWfNcTehFby+XI4wOVI/+vUM0uZBg8g1LafvJgGG7IIIBGR+dOezj8wGNyByNrdfw4piKwkzLubp708upfGMnt71LNamJQypuYHBz9KqMHVgWQqD0yKejAWZgZPlAGPQ06MM7OQwHHVjimSFWYMpPSrEZQYWNQzYBYseBQ9EMjaFlQ4ZWHsaYqb2AGM9T6CrOPLVm3bh/u9BT0RBnYnzY6BT/AI0uYCdJsRqNrAtxgAEfhzTXKnO9R+IHPtUQlVnxtxgcZqIuXYgttI6Hr17VNmxMsC3Rn8zc2xB0AGfpUoCQcLjn5lwOeaijEl0rxIdsgAwfUDg/jVmYusAR9qug+YluR+FJ3CxSafMhKgqvT6fhSAwEEvuRzwTjIHviq4bEhzg+5oL7mIwBk+lVyisWPLRTlWjYfTH9aVD5haKXGT+lQZ2qMEnHtRGzO47kCnYANuVkOchRzyKsRMcMGUMfp2p8kpwMDkd8/pUSRuH3xoCp6gmlcBJ9pAdBgDqO1QvtHIOe+KtmPaRsG71x1FROgZtxB/PmqjICsCSp9zSoNxCjvzUj/JHtUY5796bsCDrzVXGOyrfKOAKi/DpzQOEOetI570wExld2aO1CH5TRgscZoGKBg559aQnn608YXk8gD9aY/JyBgUCJ1JO1uABTVkJyM5ppbESr3ApifrQFiYuCxxkdutODBc4GTVfdg0+Mbv4sUxWJGkY4A+vFKXGPT2qEnsPWkByeaAsTZ2sCaUqpPBx7VEzAsB2qRmAzt/GgBA+HDDqPWrAu2a7Wfy0G0YwBgfXjvVQsMAD1qUvsXC9cc5oA0DdRSgNIjFxyMSkYpIZUgnbCMd46Hk4/EVS3bQozyelPiupY7osrMSF2jDEYGfakBpPNDGm9YpVJ9HwP5UsN1FLhWMqt65yfwwtNj1NSxBeVGyBnzT39z/WppZ3iQt9pmYAZOLpD/jS1KsKJbeIBgpx03EMufr8oqQXFrM21pY0z/ekYVRW5k82SRPtJwoydwOCR6gfSrltLctEs0klw2egdMqf06UwJJLS0Ybo5I3Y/wxuD/wCy/wBaWXSI7fb5zY3DcMNuBH4CkgPnlf3aiQfMREoQke+e1GoXks0cVv5K/ICVfOTj3FAHHbR6CpLfC3EZwOGFIIpWHyxSH6KaelvcbgRBJx/smmM1skRycZxz+lVxcMtuzBVyHGR7Ef8A1qWCGUSlmQqp9T7VbEKEYI49KBDLJ99uDU9IkaJ91cU6kMjk6CqNyrHaQrZGe1aJAI5GaTCjoAKYrEJI2o3XvWM2N7YHc1tT8ITVSOwil+cySc84GKQyqko4XHUYpkoIAz61pDToAQcyH6t/9anmxt2+8hP/AAI0wM6KTFuVx1brmpVVmiXBPrxVwWduo4iH45NMeJUfCDaMcAVLYWFRmK5Kt93rimbifujP4inRLh1PfPenBQ3YK3p2NAyv83mb84P1qeMhmY7cORyexpSo/i4PvSpgMBkc0AKYFkZWcdOnNSRQRwk+Wu3PWl3Ko+Y4pfMUttyc/SmIdTUjMgIBAIz1p2adbgtIVXhiDjP0oGtWV0sZHQP5sar1+6TQuntMXZLiMjgcA9asm8RIVDyiY9C0a5Gf6VEt7dyOY0KfLk5ccH0Ayf04qLsvliRxadMCSHT0PXn3ol065YfK8X/fRH9KvmaXylBiWRj12PtGPxH9ahme7kBH2Qxr7SKc0nJofJGxm3VhcMV+VTjggOP09aBBKkHzo4UcYbPFTulyqA/ZmOOwO6khuZlUIm7eMjgc1POzOxWgKhvlZT+GabKwZwpIbnrtrTaG5nbLrEFx94xgH+VDaaGWP5kx/EQvJp3DkZkFlD88j2qVIy6hxJGAc8OcVpvpVu+MgjA6g4qKayaBnWBd9uoByeSfXHOapNMfI0UWid1jwY8yHABcfr6U1IkXcsmcIeQDwTWilqs1uzwuFk6ncQQPUH0pbW2LXERbyriFvvSNyoP1/wAaYuRmaHGWAxtB4ApGaIMGc9e27HNbLwILsPE0YWI42Io6/UUlw7Ou2DY/OWUFdx9gakr2ZnQtFEysDllJz8/3v04q0lzk56tnHAzx7n/61Q21s90zMzLG/GVbO78vSr8WmwRtvYGVh2f7v0I7/jVcyQcjIVdZl5j6jOc9eelPMquhHllSQfwxVkxp94RIuTnAUAVEYoIYnL4VSS2T2o5kP2bIN0OEG3B3YBwOtD8lhjpU6+S8J8uZSo9+fyrPltpIrl53lVlLep4B6U7olxaLSq3l4BwSeDUhG1OecDmqiTLgpncSeMdKs4lX/lmxQL97HemICPmNU7q3iZ3c79x9Of0q5KGjCyF4yrsB97OOPao5YWdVlheORW4Azgn6Umx8rMpl2g4hY+5BpsW0MDIrcEcfzrWjsZZI1kEkeCBjqKr3Ni8cgMo3ZB2lD3/H/CldBysSeVwm5AVHZjz+tVUDSnc8jMc8ZJrRENxBZRo7Rcno5LAjjt7VXhs7hpJNiNID3UgfpQJxZVDr5/IAX6VPHL+8kRQAuB24BphsLhmXywkjZxtVuQe/FXHS7UKotbp8HPIU4OPbtSYcrK0kqvEwRhwcZPeqbIyryPxzWkQzqpuVkD9BtKx8/gP6U5poIdsssEeAMAvGWU8d+cGhaBymXGcNtPc1Z3AOzMjIR0PrVtLiKfdJbQxmTusS4x+lVlinmkKhQw/3cKKm92Kw1ZIpcjaR7FQc/kKabhs7ckY457VcTRrox+ZGkeVPJJIH40r6PM7bjNboe/3v8KLIOVmbKc46kdmqPPpnitU6W4jMfEhHO/JX3x096dBowyzzSKikcADJH48VV7D5GZ0k7Sw7CMkdDjk1GYpPvCM4Nbz2VvBGpgt3kdSBxJg/U+tOdU2QotoxlZc7i3Q9OaEyuRmI0bpbKSmAxz6mo49xJChiQMjC5ro47ZWjPnxkP06nnimf2baKxaNRGT1PLfoTSuHs2c8z5Zucc8imZZj6k9sV0LaZBKAHDkDnjCn9KkGmWyj5VZQBjKnFO6QvZsw1cRxgKzEjnnj9KikYluRjvW7JpiTjZvZQPukcnt1HSqcmiTA/u5Uf2PymloHIyPTLSO68zzHZQvTaBk1sQafbqAu04ByC3JqpYwXtuojwAinJDgEe/Q1oRXjxt+8t7fGeyNkj8TT0CzQrRGEAAgADjHNU3ZjexiSbc2SSAvHQ1b/tORFZnitB6LyD+dZkt093rEEzReUG6LnttNKwNl4BDtbau4DAOOahUjLc96l86NWSMuNzDIHrUKMuW+YdfWqELnk1TeRVeXLAc9/rVssMnkVTfBn9eaAKUTyfZsO753ccn0qzFLKJXw8n3TjBPpV1AM/dHT0p2xc/cX8hVCJrMGS1j8wsWwc5znqag1EmAKY3KDGSQoY9QO9TQkR7yqDt04qC/jlutoUBVAwcn3B9KQFY3TqYf3zN5nJPkr/eI9fagXTt5wE4Xy+ebcf3gPXnrQbGXMRBGI+OT1+Yn+tItnMBNkj94McEcfMD6+1UIv2gaa3jcur5zyE29/SqyyXPlvIZbfaoyAEbI5xzU1qz29vHGULFc8jHrn1qqkUyxuDH8zrjHHqD/SkMebmXy1bzIc8/wtjtVbUzcbB5piMW/wCXZuz0PXNPaCcoF8rkZ7/SotRRx87KQGbjOfSgqO4lhdzxKYYRFgtnLkjkj6+1aiTTblDiPccE4k6Z/Gsa0hmdt8cTMoI52nGef8a0z5nnIdj4AXPy8cAZpDluSi7mKsVhViOceeB3qaGSWWMFo9hJ6CQN+oFZsYkWORSjEsoABAH8Q/wq9ZypHAiuQpycgketBIgvJC7L9kk2gn594xx+FAviyFhbTHBAwMH1/wAKpZ3TySBVKkNgjqflI61WERaB90RyWBxj6/40AbQuHZVP2a4G7/Y6c45qR3KgsVbA9BmsiCNg1rhXCqMHAOPvk1q3EqiCQg88fzFICN7xUXc0c4AIH+pOf88Uw6jCArETAHn/AFR+lZwuGNo26aTO5eST6NTHmby0/fNnaejn+8aYGquowPMsQL7ycAGM1LLcRwIXmfYvAyVP9Kz4LiVtWVDO/l91Lcfd/wAavX8nl25YNggjmkAR31tIu5JlIzjOG/wpxuoQRmVBnp1/wqi0xeCI78ks3Xj09KjklInRQynIXqoJ6D3p2Adq9zDLbqkcqOwk5CnkcGoNJlihllMkiICoA3NjPJpuoS7yy4j4kPKoFPf2qvbsFckqrcdGGR1oL+ybwuITgiaIg9DvGKf5iZHzp/30KyZpVMcWIIBkEkeWPX/61O8zN1GPKh52D7nsKZmafmoWCh0Jz0DD/GnAktwP1FUrRYX1BsW8SldxDLnPXHrU+ppGLNi6BgCDg8ZouBOQcj5TRtY9Fb8qykWJLVGSEJvfBwSegH+NQTOhWNvKZjtPSQj+JqdwN0q2D8rfkaI/vKKy2SAXsaFJ9zFORNxnA7YrYH3s4/KlcCnLL5Z+6WJJxiq94AwiLBtvJOO3HepJ3IZdpxkHkimXLqu1XIzt7nApS2EQxts4DlgfWmSor/LtJHp6Gli8uSNYnwwXkEdPpUKypHKU3tjv/hWNhE8KFPnYbW7OpH+FBbzAw3sGJ7gkkVHNuVSqKynqOf0qZZd8QKlwxGSQO3rinrYZDAyKMCVnZD0ztGPxNTukMgKSbS3UgNTcQqxYIvJ6dzT/AC4FRcxgdSxRt3PrgjikFiv9iWVAsSsHGSVOentgc0fZZoAF8o5PzfNwRWmkUSgMuSSMhmY1BdymJDmeTDAjGcg+3FXe47FOKJypzExGSCKZI1xGmfs7RqDktg1P9taVjtcpGPQ8mlW7mVN0TKw43KTu49aBFIEvlwwGOSfXNTBfLKPbuCwHIx/nirVtc6f5qiaBdpABPbOPpWlH/YDcfb40b0eMgD8xVD0FsruOZI0YLGzgkK2Pm9TT5oN+7eqsCeQVFWII9LBDw3lmxHAJdePpzT5fJ8siO4iYDqI/m/8ArVLQ1Y5250+OKUSOshjPRY8A/maFWzCll0ad0H8T3TAD8hV3U5RbBo2YGeTGEYY2Drlsfy/OsaK6vEVoVnO1zgq+HXr6EGrj5iZNPc20Y/c6dZY9fNeT+Z/pUP2mFuDaIpPdGI/SnxWJlZ1luLaJh03yAA/gKebZ7Vm2hd2MjY27NEmlsK4HeAWxtHXg5zTJJf3bHdk49aDPkn+8BzzxUMjfuOQASfSs0hCxuQg57cUssrqinGM8UxHIiUL68j8aZM+9wPeqSCxKGD/eJG05pqNl2Zvw5qFW+RucGhH2jPftTAfJtVjspvVfwp7IuOd3PO6gQttyo3fSncYxAQpPalDH9M1JIxwR3x2qL7q0AIODgjNSHc8g+XAHaos7jUg+UfL+NACHgnnIzT8IvBU5x1JpVbJwwzj2obYW5G0+o/wpARuE4Cbifeg/Kw7VKgHOTlPU8A0jlG6Kpx3yaLgMRTnrj3pHUr14+tPX75UevFRyPl8UwBOSBnHelJBJLGkQ7H9cUrscEnjNADQRx9alVSWPB24qFcYqdsrCME4NMQP1yeMDjNMJ2KD/ABHn0qa0tvtk/lm5gg95WIz9OK3YvCanBuL7ORwIo/6mlcpRbOe3AjIwcmmSuB1AGa60aDpFqcS+ZK4/gZySfwGKnWG3jx9msbeEf3mQM3+fzpcyKVNnIWqPIrGNHcD+6pIzTkZ4lbzVKtnowwa7AjPLMXPq3+eKZLDFOu2WNXHowzS5h+zOft5XJ3liFC561FDcNJcIVB3M3T15rVl0aDkwuYzjgHkVlTaVe2w3J+8x0MZ5/KqTIcGi/jPvS7T/AHawXuLhlUmeXB44YiojI5PMrn6saYHRMPlNRh1HBYZ9M1Ss2zBEepyRScLqgHQk/wAxQBfWRGOAwJ9qdmqsRHnAeoq1igAPSqi6jCwcgPhBk8VcGMisWOCVZZV8tgrKygkYB9KANASLPCHUfKfWq7XbWpCeUG4GDuxUtorLa7HGGGeKqX7Ayrx0FAD21SXtFGB7kmle/nEuwBADgjj2qicEc5qbaJNsmSCoAx9KLBcsWt5PNLtkcYx2UCoHlncPl3JB4xUcDlJcjjr1qSLbJuBOc9aALdozeUN33ge9SHqQagiXy1Kgj8WFSyEhyDxnkcUhjZ9kiKspx/dbuD/WlRTHPHnBVjww6HgUx1ZhhjkfT/69PiLq2ByvcHmgRMclfWlLDzV570BTzz+YqUACmIWliH78D1IpKawJOMkZHUdqBoeNIgZ2aVpGJbOFwoq1HFa2y7VEcfH8Tc/rVRNPmyQJfM4ySU5xTodPgh5eKaQ+pIYZ9gD/AErI6F6FwzwbR/pEZPpkGoJ7x04jhVs9JCTgfhT0mt0faEZW9BCwP8qh1Xy3hUzMyAZIzwST04/ChbhLYWW78nBkRdpxg4PJ+tKt5lVUb5MDAPyhT+I7/WslFjYKbV5RhB5gI3Ln061PHDbLGWeZkBPO0nGfbjNVYi7LqXpMbmT5CBxtw+7246VGl9Mf9cRGefl2Dp/30DVUyFA8a6lHLGeQJCdy8foaiXzJMIkqSqy8xuQD+dFhczNRb1Au1nUFuAgUlj71YnjZoGRVB3cHJI49uKyY7ecMfnEAzgCZRx9D/hSStesxiLIAvAkikC7v1oa7FRbe5YFq1sxuJDCkfTJ3Z+ny9fxzTcR/aPPtkZk3HDKhwT3HOKsyPDJYbXY+cYwDnJUN+X+c1Wtj5ERjY7vm3Aop46euKFqNpInW1mcvOx2N95QAFDHHfufzqK2jcXUWS4Ibpsbb39ati9jVB+6fIHfFQG9ZX3pAAc5G58j8sUA7ErWru6tNP8qdDHGFYfjmmXaxhFeOaSXGSB5u0/yp39rXJydsOcd1Jx+tULjU55pB5s4IX+EAKP0pWC4fa3dsCOfCcnM+eB6DAq9FdRLEX8tS56AjLVWgm85dxTb659qshVwMgH8KZLuwhvxDdPm3by5HHJKjaMAEj8qdJqEbsQ9tM6kYwSrD+dVmUK7YAHPakosO7LAmsznFvKgIx0GR+tVZ0ilniYFmRDyCvUZ6Dmn1ItpMThpY178LQNeQ+Ke1gLCK1bDcncf/ANdRTXBfaEi8tV5ARgMf+O04WRP3rh89wABUgsYSPvSEe70XQWZVttSka4hgcRLGWC5PBA+pOK2XiZPl24k6gPmqDWFmVKm3B/Emli+1aeNtpcK8PQW9wcj8D1H6VOhepLepMkYEhQIeuFJGcevapYrPypFeNjt6juDSw6lbSusc4eyl9Jj8p+j/AONOfUrGOZ4nl5TG5gpZST7jNF2TbuQxaU0UyyK+4DJ6Af1qwY3XPy/kM1BHqlqrfu2kYkk4WM5px1iHPyQznI6fKB+po1HsNkgS4kBPJxjC4BP1qVYIorfYoG0cYPOKrHVmnISKCMHqS7FuPoMVVi1G6nkEZZI13Y/doB/PNLUWho9BgAEdeBSxwJGhaNQm85woz6j+lZd5dTwzGNWJ+UNkn1IH9aUPJ58yGRiEjDLlie5/wo1DmRqBtoYdn65+uaZujbrMi465PFZMU0krKuclvQf7Gf5mpbeOQ2twsgO5oh9712kH9aLBzF9rq0RSGuUWQN0PRl9uO1N+0wZ4uIv++gK54wGJhvK456e9WRp16Fwt2OOcBmJA+gBp2uTzm48totvG4uI9xZgwMg7Yx39zUPn2zNnzoGK8g7gSKyhbXTLMhbfL/CQ/I/wq7aW80ZczI33vlJ6YpNDUi4lxbb0EkwMe4btmScfhTZLiFCQsjOASAQh5/SqMcEqzO7ncpJwM5OM5FI1oQkQZ1DooXZ/ExB7CkPmLS3qM2xY5GbHQlR/Wo4715AxWFVCjPLZ/oKmtrNU2vIBu4wAfYDn16dOn1qyIogDtiQZ9FH+FA9WZ6Xby/wAcMYP944NDzzEsgc5A7DGT+WamnaOCYBY/3jdFUcn/AOtUuYfNZRFmVV34U8nn/wCtVNWJ1ZRZpWEOxmbzCVYjnH49u9Q3sqxWJZFKNvAw3HPUmr5myP3lhcH28pW/rUiokyiQwyRbeF3DYenXAqrENMLeJXhSRFyZhk5OAPbpVCUO+qRuylVjIwScdQePc81c8qKZsJLIjxsDlGOQfcn/ADzTG01BdC68+TcpztIGD/nNF+guR2uQykf2haDgna38qcvDv9asBRtHA7dqrKBvfgdfSmSBIyeapyHMjkYYqenrzVw9TxVORsPIACWJ4AoAWO7BUt5SYGBxKvvUguF3ECMk4zgSL6Z9aoJbzLGy7CSWBwPx/wAamWOUysTE2CpHT/ZxVCNO3O6IuVKBugJz3qQYyaZYKDbpGy8qDkfjTNRYW4VgXUYydmM9QO/1ouBOO/1oFZput0kGyWUB+oKIc/MR/SnQ3LN5xMrYQZBMK/3gPWgDQ7CgjkUyBTJCr7w2e+3b+lQrKWjZvNj3KM42MMcgf1ouBZI56Vna0MW8X+//AENSPcsqqfMi79Q9V9WdmRFLRkBv4WJPTuCKCo7lrQxmzf8A66H+QrRArE0q8aNWhEanLbsmQL29x7VoG9KSmMxA47iZfr0qRy3LYzjqfzpMZGeevr71STUHZCyWc74I4Qqx5z6VZSRnjVjHIhPO1gMjnvQSSFRSFFP8IP4Cq4vS3/LtdAdc+VwcfjR9tXZuMVwOccwmgCcxpj7q/wDfIo8pM42IR7qKg+3w+YsbFlZsYBjI61LJPHEpeRwqgdTn/CgBxijbAaND9RTTbQk/6mP8qYt9asNy3EZXpnJHP4in/aoNwHnR5I4+Yc0AHkRg8IAfx/xpGt434Zc49SaVbmF22pLGx9A4z/OnhgT/APXFAEDWcTcFBx0xSfYYC24pyMYOf/rVZweeDSgHJ+U/lTAxdZgjhSJkXBdmzwPb296i020S4WR3LfKcYHSrGv8AC2wxj755H+7S6NgW0me7/wBBQi/sj309GwAzAKMAD6k+tILDbKrh2ypBHHp+NXdwyeRSb13feHT1qjMrxWxgkMiH5jkHOf8AGluI5LiMxs4C98A1ZyD3zSdzQBT+yMESMMAFyR19vb2qJ9PchQHUYGO/ufT3rR70dxQBUW1K3KzE9GBIB9Kvo4JIwRxUZ6U9f4vpSYFJ8GQdegH5morqdYrhFboVPUDAqxJxOB/u/wBazNWci9Hb92P5miWwibKzruQr8p5TBB+opWhFw2Ff5wcZzmq+nQrJeQCRsRs4DYznB6jiugnsYYbiVFiVSGOfKY4/yKxs0NRbKFtCkOHbc8qjsAQf/r026nRY+CEbkDGP0q21shHy7gfrUUtlG4O95mHpkcfTjijVj5JGQbqV0Ctg57HqaZ8/RlfOcAH1rQmtIbYK0a7mz0kYkfpiqdxBdO4aJJCjKPutx+pqkhcrRNbSsz7Hyu0AHccVYmgDhwkgyRghhmorP7RBBc+faybtgKyucFeeg/OrMa/bIy6O0Sg9HAJP5UmraodmQWempLJsub2K3iHLMBkn2HvV422hrKVe6uVCjb5gGQ34YqFrIkY8wbeme+KZHYXIDbZI+mASWpczFyyCS30uI/6HtuQOS0iuMfhux+lZkkSsWkVwR/dQZIFaQ06f+J4dx4LKSD/Ko4NIuDNlnhO7O47j0xknp6U03cOVmfBEkt1FECSHYDJGDXS6aYJvNt1c+aBuLRkgqPr+NU4NFs7lS0dxIjjtkMQK07DS7ayOQpkkP8THH6dK1umhEb6HbSxsHlmeRzlpCQSfzBqCQ6fAjRrpwleMhFdmA3++B/OtP7faqCc7wpIOAw2kfhz+dZWqXDtHEwm+VTxjpjtnmpeiGUHij3fLb4Ukkcn5eaLqJZCrgMTxuZpCx+gH/wBeqxm2yHn5SOoNK0x8kErn3bvWepJDPISNvQCoGb5AMc5pztxg9KjbtWiQyWL7nK5B4pSsOcfOM9+1JH/q8/8AstGdzANnNADTGMkIy4PTNOEamMBXwTzz0qRdpIVPmY8AKOfwpjqGPDgexoAV5NpIbDD2qNXwfvMPpTSMfLtwR1PrTSaAJWPz9Mg+tNlbd0Cj6UojyASxz6YqNzzTAQfeFSjOSf6VEOtTxcgfNj+dDANo3Eu23H5mklZT90sfxp8jKRnG71yf8KjkAXAAA9qQCK7cA8j0NNyVY8fhShvagtk880wJDgYYYHFRgc5zS9RjPGalCqMlufSgCBeW5NKBvbnkCpBCpbcCNnoTzSS7QvC4JoAbj5Quehoz+QpOQvPWm9zzQA5edxPar2n3d4GMUN1JGgGcA8fl0qvZywwOGuLZLiMnlWJH5YNal9NpklvGdPt0hfdlsLzjHTNBSGnUNRiO1ZRg/wDTJef0pf7Y1AD70f1MYqIyFVUupyfT/wCvTWuFHG1j+VLlHzMl/tu+z1hP/bL/AANKNbvR/BCf+AH/ABqjLJv7YFRHjtSsWmzT/t27H/LKA/8AAW/xp39v3IB3W8OPqwrJ3r0DAn0HNWI7C+uEIhsrhy3APlkD8zRZBdlHdmNh6HNLFHG4O4sD7GtwWsC/dhj/AO+aesar91FH0GKsyMWB3EShC3DdBWoiK+12Hz4HJUZ/PFWAOODUMkqRyFWJzjOACaYDhCgOcc0+q5u0A5ST64phvl7RsfxxRZiuW6TAHQAfhVT7cx6RgfU1FJqLo4Uqo9wKLDui8x4qk1sk8pDswIx0olnlDsm/leuFA74pkcrpIpGDu659qAuTjTLcDkO3/AqkSzt14EWR7kmo5rmVYyyhBj1FV2vbgorBwpIOcKOxpXAvC2gX7sMY/wCA1FchI1VjhR06VA00rK2ZW6djiq8Uj+fGS7EZHBJNAE++PnHpnpUjXKqwU5ZCoOD247VC4DODkDtUTjKoefu4/WiwXLpb5d0a71788j60zzH5ZVX6VVjdo2BRsGrW9ZQVBVZPrwf8KdgFNxIJMDaM+1PdpguRKfwAFV3ykg3Lg45zUrTKVx8x98f/AF6diRnmyHrIx/GlVid2ST8pqOlX731BH6VQjpLFLsRPi5t/3gAPlpuIHXHJxU/2Vj95ZH+vyisSNUNuH2ruUjnHqCKIJW3NFu/5Z7gASPr0NYOJ0KZukFMqrBW6fKM4/E1SuNPgubqOabJKj5st9/6/jVKEmS2WRWdeowJGwMfjUZuLqHJS4kyD3Of55pWaDnTNGfTIJ2DvJKq9dihVUD24qI6ZHJco8zM8YbCwBdoA/Omrd3UsMbm4kAIDcbeT9cUjzSOMO5I79s0alXQ7UFQwrb2xjhjzlwq5J/pVcRxKNscYHueSf8+1O7UlAiaOwMkO+2aOZ+rRICHH4Hr+FVxvyQLafjg5XFOyQQQSCOQR1FXY9SLgJep56jpIDiQfj3/GncRT8q5bpbY92cfyo+y3JPWEfnmtQQrLGZLaZZ4wMkD5WX6r/Woienf61PMzVQTKQspSPmuQB/sxilGnx/xzTN+IFXtrbc7Tj6VC9xBH9+aJfq4pczK5YkP9nWo6ozf7zmopdItXGEUx/wC6ef161M2o2S/8vKH2UE/0qB9ZtF4QTP8ARMD9TRqDUSk8F1p5yf3kXXcP6jtVmC9ilwN2D6GhtcQD5Ldz/vPj+lZtxcLPIXW3jiz1Ck81SuZNLoajnLmkqhaTyGRUZjt9x3q9mqJHdqumWNE+aWNPZ2A/nWbM22PkE5IHHvWY8e2Vh1Oc5+tJq5SdjoWvrRRlrqNvYEt/LNQvq9oPumRz7J/jis77GvkltxJ25/SktoEeVlYZAVWH4ilYfMXjrMQX5IJCe4LAD+tQNrMzjakMYHuS3+FVDEROw4C5OOavTxs0ZES5yvHOOcinYnnIXvLydCvkx474iB/nmo7cOJWRxjgEgYH8q0I0I3bh1OapSME1EZz80Pb8f8KAbJREW81BgE8DP1qVYiJN+RwS364ppcoZGC7ioyB680LMxlZSFCgkdecYz/OqGySGIRSggknO3n0xTIFCz7tw/wBZ079aIPMDAOzH5jyR9cfpTeVmkK9d3FSxGhOsW4tIE4wCWHb/APXRHbmQFmDRqRjJGGYf0H6/Sqy6hGkmZY98oOM+YPlPsMcfzqU6lEwYAEZ9HXP86VgViS12ieRHdicDCsxPfsKsmNCD8owRg/5zVC3ntoVxHFMc9XOGZvqcmrP22AYz5i/WM/4UmUrWGPpts7AlZPwc/wBaucBcZ4HvmsttSldx5ICJ/tjJqeG5mbgkMTwAsZ6/nRZoOaJM7wRnayhnHsCev/16l8tFXARE9gAMVUubO5ecuLOZmXbnEZ9Oxqy0hViHVg3ccZH602CsyCaGRMOro4B+46cH9afCjGEvtjSRs/dXAz+dJcSSvFiCIlvVun6GltmCRqru5f8AiJU9foB0o2QWVwxdgcSQf98tVee+liG1TDIycMFBP5c/pUlzOyv5kE7ADsoGD+Y4qqszPtZ55Pm6qXwPy6ULzE32Ior0WxZ/siI0hyTg5P8AOqc2oynUHuEG1vugDsB2rTdftCNGw3eg/wDr1mSIyXIuPs8z4I3AIQMjqc+4/nVWRm5M049ai2jfEwbHZhj9ae95HcKo3SwqcEuHUAjp1zVWz01wzR9QrffYZVR2+px26DvWqYora3KjCgnlmPLH3paI0Tk1qVIbqO1Z4nXKZ3IYlZgAevJFTi/tpjsUtubgZQipbeWYNtZkC8/dyPp3qRyGjbkHip6j1sUWlRJIoyDuk+7gccCogB5j8d6SdG+1WhCsVBbcRnjigAebJ16+pqzADjJ4FU5OJ/xq2QNxqq65lk7EDINAFhT/AJxTwQG6is5LmTax80kqwXmMe/v7VMLiQyFQ6j5c5K/7OexqhGhBJtLFMMenWmXqSXWwAIFHUEnnkH09qLZiYFkd1JbuAQOvvUoZdx+ZfzoArLA6shEEZ2cDk+ufamCF1Vx5PDDqGHrn19qvqQRwQeaUZxTEV4pmihVPJc49CP8AGq0ayqjgxPlgB93PcHt9K0Mfd/z2oKjI4pWAy5YpWUDy36H+Bv8ACoNRB3bucMxIyCP5itvAz0rN1v8A1cH1b+lBUdyjZhvMztO31xx0P+NXZHRpDjnjt9Kt6H/yD+p/1jdCfarmwGkN7mHEm2J1UEEsnb/erXgdVtkBYbgnNSCJcfdH5Cm+VHgfu0/75FAjJjDf6QxDBTG2M5welVtzLa/eYEyepHb/AOvW95EQ6RqOeyig28X9xetIdzPimkE9ovmuFKJkbjg1cv32WjMDj/8AUaf5CDGBj8T/AI01rZHOGyQOcbjQIyZbl2s0b5c+YR90dMD/ABqVZmaWLhOifwKew9qvmxhb5WXIHIHGP5e1J9ggMgOGBUDHTt07UwI7Rla8kAiiXbuwVQA9cU/USiRKzJG4z0ccdqlW1RHLISpI5IUVHcWa3KhZXZlB6Y/+vSAzpxDJHCwgiPyHpuwPmPv7VLEIxqCAxgfOBwW9vepH0pHVVEjKqDaBj3J9T605NO2TGVZiWznnP+FMRmXsqyLGVVxwT80hb09elFlKI9++SVVyOEk2+tLqFqtpJGisTlc8nPt6Ci1sXuYd25Qm7154oNH8JdndfkZZrkBowflkHv7U5D/pu37RcAbyCpIIqvNYXDsmx9qoip94c4H1py212t0ZC2VLMccd8470zMu2pWZj++lfABw8aj+VOuf3W396Iwc8mPd/Kq9gkls0m9WbcB0X/wCvSamst2saRK67Tkkqw/DgUtQJHlYBMTx8rnJiPPJ/wp3mP5yoJoSCQMbGB7VnSR3aiNY9x2xhTx3yT3HvUolnF6pZFEfmg5Ppke9MC5bm4kuAkj2xXkny2Jb8iau7AqtgnkVl6U0hu281EX5TyHBzyPQ1qyfcI9aQFI4W6bA/u1Beny5A5Vznjp8v/wBepzG32lmAAXI471ZENvc7Y5/mbBYDcR3xRLYaV2Z2m3CR6ksuHcINyAnIDY4J9cZzitFZoTnJbceuQTn9KE0y1tmaVFZSBnhmP6U03doODcY9mZh/OotctJxH+ZF6kfXNBkjJ7fTmo/tVmP8Al7HA6eb/APXpz2BedJEu5FTgmPAINJqxabZDdRmZVEJGQenFPto5VhVZiVYcYX9P0qZoDIhiJQDOchOT9eaibT3H3JVA7/L/APXofYS7jblS0DRhlLOMAEAFj6Co9OE2142jKKMHLY5P0/CrA05XUrNslAHAOTg+tJNZzhMReTv7B84x+VFws73JwpA5P5ChY2xx09xVXynhjXz/AC95ODtHGevFLwe1IOYtlSqls8fgKhvLl45hbQuuzygJCFBLE8nn8ccelRZ29CR9DTbW1FzdqJFEkbnbsV9rfjTSE5E2ji3a9uDAjBygOC2eMnOB+Va3T1B+lWLO3gh3JDZi2PBIwvzZ9wTnpVnpk5zVmZzV1p8UXmXb3ko2L0YkgduMHNZzrHdxTTx3atHDgHIYYY9BznPSum1a48jTb1goLCNfvDPU4rkZ7q5ktFzKskadVH8J7/XrSbJZVEEsspWJd56gDHP61ZTS710H7oDngMwGKs6DCT5tyxz/AAL/ADJ/lWwPb9Oam9jWMLq7MEaJcOPnlhU556t/Spo9AjH+suXb/cUL/MmtlUbHpn1pwTvnNHMy+SJlnSbSBD8hlP8A01c4H5Yojt4IyAmnWpz0Ylj/ADJq7d42BdvBqsCqpuZgABnNF2ZySTL+kEC8jIt4YucHYM5GPeuMQk5KnB7V2GlyKL4Qs2GCGT8ACK5CKJ2gLpjjAwTzVImQjFm6jp3NMweoqQxS8ZVixGcY5qMAscA/riqETLJn75OOwAprGEnPzfpT1tnUfMSrdQuM5/GopInRsOpU+9IQwdasuzKD8xAPOBwRRBbszKDGCG6EHn8qdc2/k8r90cYPXNAFU80gxRnqaWMEuABknt1pjFIwOaTPGM1YEDHPmIy/pTDb8ZDgcd+/vSuhDoUIBZhx6HvSPICCAoU+1OKIgxuJ9waidcN7fSjcB6kcAnGae4UqQGxjrVcdf8amUFuBQwImPamVLNGycMMGmhGbhAWPsKYD45TG3CxsOhDqCP8A61W9sCwHOFkPP7v5lI/A8VV+zMvMp2L+ZNWXTZAoHB2Z/rRfsA0zptACscelWorSGdQ6Tuc9gACKg+yqygnOcc062tF+0KCW2k/NjuKLjLAsrZT8+5/Yt/hTnS0VQIIrcNnruGfp82aJbEJyknyk8Un2GU/xMR7E/wCNFxq5Zj1W8hIFskEajAyQuPfOOKdPq093kSr5fqUkKgj6An/CqJsbgDgvj6mmtaT8jc3p3paFczLO59meAaGZg4G7g47VV+1Jt2rtf/gR/wDrUfbcsdyqCvA+Qk1pYzuWBlg2WPBx1qsw23si8kY4yaabs87UIJ7/AC1WaWQzFyfm9wKBFybBh/4B/KqmaUyyN1b8gBTRVIQoqKeJ5GBQdsdQP51LS4FADpOZXk3oQy4wDk5qN32BGAzgnr+FONMf7o9jSGOafem3aNrDvTEVWUAZIGelSAADgAfQUpJPcmiwXI/nweGx09KiQPGdxGB+BxVg01yCCMjNFguM8xSQS5Jz021JtJjBQFsEjGagYbetS7iqttOMPn8xUjG9eiqD6HNNGSwHA/Cpd6y/f+Vv7w/rRtKth146gjoaAFDvsT5vUUuc0hHy8c/N2/z7UwlgswOfuBhn6jNVewiXNKv31+tRxHMYNPBwyn3FMk0LFwY3Un7oRvyNWPIgmdVcbsNJjaxHf2NZtk228nXsYWH5YNW0jaKdHYABDyfYjIqGWiwIkhkMKDEeNwHvVVwMtnJHUj6GopTI0xKO2N3ZscUoJ8tgykMVxknvikBc8sKmQMYYpj2HSmmqdtLMLt4nLCMguoPTPrVyoZrHYQ0lBopFBRSUUCGsFJVmONpBz0xWe91euTm4nI9mIFX5f9W1R7RTC9jMZmkI3Mzk/wB4k05YCybwABjNTJaOCmWXjOetTBRDAFZgQBjJGKZPMygBmTbViS3CBSG6nBpoZAwY4BHoKto6TLnGQD3FMSZXtokdWLDJDEUy6jVZV2jAxV8oUOCu09emKqXo+ZD9aRRJaICgPdTkVcqnZn5Wq0DQMHUMuCMiqE4/0g/QfyFaHaqNx/x8D/dFIC9HgxL9BTgqqcqgB6cCo4TmJPpTYJGkRGY8ksDj2OKAZSJlMjfIA2eQa0rcOsQ85gW9vSqM0Msl6HRQVB5O4elXDIFdM9QCuPXp/hQ2ieZIsAg9Dn6VmXTqmoQ5IAMZH86vB9qliOMDOO3AFJE4kYbZHUZ4IY8Urod7kkUMpb/j2kdXx82wkY/KjyyoZdjrwc5QjjPqRVnyJDtC3EygAj77frzTRaTNtjM80wQZxyx+pBz/ACp3KKtvIk8hHzBuo9yvUfln8qijz9oO7k7un41opp0ks6KJEj2nJeZdoX+WfpUMlm0c5aOSGQdN4QhSc/Xn60OwtdiQ+G7+cfaILdgHYkpIQrf/AKjVaXQb+xjknvIVWPuTIuB+tXhCGXPmTKXUA7ZCP5U2WESFRM8koVSo3uW4P1pk8pjtbhslFUg8rUqW8YyXdF74w2f5VfMALFpEKW68NKZQAOOgGCc+1C20ijfbXMsTEfIwc8dOcd+nQ+tAkitHZTNLlYWWIDJkZSFUeuaspZhsNHKy8EBgpQ89+tPka+kfDXsuAMYUhTn1yBUiMUQb3LHuzHJNLXqXZIYltPJIInvptu3GZJSAB6kk1pDT22YW5tiQMfLIP8KzHuITOkLsC0nAX14p7W0CjKxKCBjj09KLJjTaGW8twsvmpKssZbo8KlcDrj396ll1C7mGJlgESnOBCM4/En+VRLIkf7sELjtS5UthjgHjrTsgvqU7q6iuGHkNu45wCAD6dKgt18uZJJWV1TgJnjP+NaUVtCCxSNc5yTjcf6mnPCki7WXcnoecfl0qborle5FbW1mSfKHzN/A7HP4D/CnCxRIjGHm3f3yTkVEbBtu+GQbfR+R+Yo+0zwKBcISgOAX5H4NS32HtuiwloiEt5s2Cf+elSrbRsSzyzCNfvMZeB+nX2psNzby8mQx98EDJ+h6fniormaSRwrqY1X7sZ7e59T70tQk420IpZNsoMTyBc8Etg/pT1lkJ2mRip7E5/nVWU8ipYjkimjIlUcdTVb/ltJyetPlmMTxLgkSNtz6VGc+fJye1WQDD5j1/M1TlLCZguBnjmrbfePJqnKcT/j3NMQi2TYYBx8xDHP4/41ILWXzN29Pu7f8Ax3FTpu/u44p4PJ4pgTWKbYhG+G2Dr9STTLx/KmXDOqkDhcep9afbyMpchM9OpqK7je5lVgAAowRk5/l70gE8z99EokO1wDgxqc5pvmSeWSroCMctF9fQ0eTL5iOAMJgYznp+ApAsioVZPTkY9/emItAMIA+VJCbsgYzxVb7RMquXktsqBwGcd+9Tef8A6OU8t87No6cnH1qsUYrIGjY7+xVv8KBky3EhCnahz3Ewx196parLI5RJIgm0tj94rZ6enSph8gQeWwA68H1PrVXUmDSgjuWPX6UMcNy1pN4YrfyVhlchiSUx3+taAuTuKiGbjOTtBH86563K5Ocd+v4Vona1xIwGQd3IHsaVgk9TQF0AmXWRQDjmI04SjYrZ4xnlSKzlLLbts3qd46ZHY1fz/ooJOT5fJP0oEH2qFukiYHXk/wCFIb21wD9phwT/AH8VRM8hSRWlfgDALHjkVQaaUQph84Lk5APp60AdB58bMFV4yfQOM08Hk/4is23maS/KERlRgf6sZ+564qfUdsdqz7EbHOGGQaQy6Axb7jHjtRhgxJVh+BrnXlSSC2Jt4Vy75xuA/h96sw7vtsWI8KSgyHb0HvimI2CRn8PSgEfrWfp0vnFziVCAOGmLd/SpLyc2xUl7jaQT+7IP86Qy3uX+8PzpRg5wRWW19J9qREnmCts4KKeoB/rTre9klklBmyEBPMC/0NOwirrn/H5GPSP+pq3pIxYr7s386YLaPUd0ry7iuEyi7AO/Q/WiXfYqsUctuiAZ/fbsnnPahFt+6aAoxyapLdH7R5O+AsG2kBmBz360RXjSB9iISq7seePUVRBcwMnigADNRW7ySqzNHswcf6wNn8qSWd4n2i2uJeM5jUECgCbHJoxz1P51EJzvCmKZScdY/UU03cQJyxGATyh7UATFQSM5P1NO2gRPjjOOlQwXMVyxELhyoyRgjH51M+4QnIwSaQDMgL7VLbxeUZJ22lpAOSx4UdsVAAByetX4lBjXK7uOeBUyaRcFdkRvrYn/AI+Yj7bgKmiuEcblUTr3xPjB/DNNeCAjBghz/uCnRwxxqRHGiKTngYyfzrPQ21FE0ZG0yJ7jOcUqSK7fIQzegOaqPptm+SYcsepUkU37J52+GaeZ4U5RC3C9vSmF2hUjun1ANLbvHFEpwc8Mx4/lVvAznAzVP+yoeqvMo/3qP7PVdu2e4xnnEh6UbgtC6OnQ8UEnvjAFc+bicO43TKqHGTOakF3dMu3zJSp9wf1xT5CfaIs3zl5FUHG3n6GlBquBhQWJJxySc09JAwyrAj2okZXuyRjxUMQZrh1RGc91SPeT+FP8xWZlB5HWmWVx9lupZzG7YBCgMFJP1NEQ30Ous9PtLKP/AEaHyi4Bbk5P5k1ORywDcg46D0B/rWHpmsTXuoxW4SZCclhIwPGDUt3r9pbSsimSaQSMcIPlPBAGfwFUwkuVjNdivZyIrT7RngsYVOSPm4J/EVydwb2zleMyzJtPKyLg/kavSatJLM5d5F35yAxx9R/ntVK7laWYuxLbsDJJ7ACqTj1IbLmnX8ixqszQLGoOPkwevoOK0kvVc7Ulhb25H9a5pGZm54HTrTxHI2SiyMRzlRx+dZNXKU2jpvOl/ur+Zo+0Sd0X86x476aGJEcZY9z6f5zTBqFwzEblPHpU2K9oy3ezRTiQTxY2dCr4YfpzWbIQoGzcFPTLZ+lONwJGk8z5mcc9qrkED/XIq/3iefyGTVohybNTTbgQb7hN8syROuMjbyMDms0xBLdBuYMcbRxgn65qe0RmEi28nmKRjldm4+w54960obGQA/bLCSVMALsjzg+pwM/0qkIyyJZNoLhAq4xzjHU1BahhN5iBT5bZwe/NXZXfzZABPtyVIKtjHcYqt5SoDtBOT60tgJ/OD3HmzRjbuLY9uwqOSRPtiSMsarEAxUBecn0FR7cMGB3AcHNWrZlViyytGX2glRzxSuBHFdxpIqyQEQhs8/8A6qjnfzYWKH5fvABsj8q1mghljXz5mduqqScn8h/OmShLltiIhZvlCKF3E/UUxmHHG0jhVxu/SrgAUbVIGODtps9tLZySo7bX6bVOcfj0NV3Zi+fwxSepLJwu5htVmXoCByfoKb5fzf6zBxnkZqOOaVXUrIVZeh9KkE0nm4Qqm7uccfielKwFi2tTPOtsiZm5OARzgZ4ro7TwjZeWj3UtzJIQCyghAPbj/Gs7wwtql4tzJPmQZVYlQuScdSccV2obIztI9iMGqWg0UINE0qAfLp8DH+9J85/Ws/UPDNpuNxZxNGRyVjOMfQHit8HI/GnE7BufCKO7cCmUcFNpsuD5bRyj0cYP+FUpEmhP75GiA7hfl/wrstSWxfMkV1AsvdQ2Q35VmjIBxyPY5FHImRY51Ar/ADC4jbPA5wf5VJNG4coY2UEbRlcdgK20jjSQSRwwCTPUxg1nzajczF0uSsyOeflCsPowGaLWGiEjAOKlsl3TewFVtoYkncPxq3pxVJHZ8lSAPpTGTydR6kf5/nVHXbmWJ4EikeM4JO1iPQVoSbDdIqHIOD1qrqWlzXtwJUmVQFCgEH3pgWNM3tYwtIzOzjJLHJrIgvruXUFiFw3lvLjGB93P0rciiMNskQYZRNue3Ssqz0me2uUlleJlTJ+UnOce4oAp72I6j8qTvnP5VHI5jfbjj1qwIgRnJqroVmMHTqfzprjgVIVAOKiT+MHnAzz9adxDgrY+6fypDwcHrV2PGGz0IB5qtcgebkUIRHTwueBTBTw2DmmA4xEIGNRMp2uO45/WpmlUx7d3OT0Gf8KiLZL8dQev50hkKSsZFXPGcGnH/lqCx4U4596gDMW2oST1wDVnflshGJI5wtQUJakGM9yGpJR+9P1p7ZJGFI+pqKSIu2flFOwhzrwpOfuinYBVvoDUQYDIKZP1xUsbqchl2gqeRzQBH0471IjsgIIJU9QelIyuq53bk9RUZjB5HNAE+FKkoe4JB7U4HA4CHPB4B4qJQNp46qKcilsAU0Jij8B9Bigng0dDjvQehqiR8JI1OIhsAttP0ORV8XI+V2BAXYSfTAINUotgmSRywKsCMGrEqjyXA6+Ww59mqL6lommvbWR0YTocZzniqz3MTOQjbs+gqm1mepdeB8wGaVMBMqD6AAVDlYC/Bc7pBGRyQP0FWax7R/8AS4wT/FithQWYKoLMegAqTSOw2lRHkYqiliBk47fX0p5EcTBZW3yHpFGefxPb8Ke0UssQ84rFF/zxQ7R+JOM/nQXuRqYEcL/rnLhMg4iQn+8ep/Cp4HsSrNJd5K8OgtOV9efSiCJEDAfd7DzC2P1pfLXjO44PHzH/ABp7iaswlOmyp+4tpm3Z5bKD/wBCpBp0ucnTLgj1jlz/AI0rIhH3F69cClVYSTtADA/wZ/oKL2Go3I3slUZktL6L6rkf+g1Unt7VlKGeVc9jGM/zFab+dEu7zmGenzNn9WoWe5kUq08hHtJ/QA0cyDkZhJpgLc3KbfUqf6E1ZNoEUrDNAT2+8B/6DWmSwXGwEf7canP/AH0BUblGUqY493+yqf0o5kLkaM7FxJI3mIu1eFOQM+vU1HPZXU4VobeWQKTnYu7H5Vo273cCqqRWjuD8zPCckfl1/wAKsSajqLbljaJFIwNkOCD+PFGokjDSzuQpVoJU5B+aM9jU5O37wI+orVhjSYsZri4SXOciQEflinizmfPl3N2w9ViyP/QhTCzMST95E6KwG4EZzVSYbXQei4/U10f2OZCd8233lgJz/wChVWmijRwJJbEt2DQ7f/ZBigNShET5C4GT6UsZDJII1Cui7goH5k1ZWGKQlDDbSjPRJwo/ABhUsKCzlMyWYX5SrZdnBB/4EaVmSzKQyTwyyAgGEByoXqueT17cfnVma1uEiSV0jK7ecYJUn146Vo2GllJUZbOVRtK/vJlUMrDBHIzVqaxSG3ZJrnblAuwyIeBxntU2QuVnNLL5JO4LIH6jsR/SnQSK0mSdqE9jjHtzUsthFudUuV69fLH9GNA01eP9OjJxjBRx/Slyis0ali4e3yCThiMmp1uLxOba48pQehUHPXtiqljbPBbBGlifnOFfr+YFTmRU4Z4yTzw4NWloaXJpNR1QrsFwAxJO7y14/Wqbbo3e5mleQt1Jbp/KrChpAGRCw9RzTlhZjiSB2Uc4KHFDRSY1ZB5asTjIzzTXYk7grFfXHFOJBkCptGP89Bj+VK7b2CDgg/j/ACB/WlzFcpA0VxLJuV0CL93eNyj14wQKEv4ZpGUTq7A4JHAJ7ke1TPnPl5B/3sE/rz+tQXNhbyNk/u5eoYZB/EHr+dCkDh2JtwPPanKXZT5JQMRgPtDlT64rPOmHaPNuvwVSP51oRKsECQhm2gcBjn+dDkugRi+pkxQ3mn3xkuB58ch+afGSP6itITpIvyMD9KmdEMRSSNWU9nHH68VQk0lF2m3laLPZ+V/A5/rQpLqDg+hLNYxXWGyyygYDoefxHemRaXGrhmlleRTnIOOfp1qzao1paiEyb+SSSoHJ+tSMcDBHX1/+v/jUuTKUV1Fxv45IH97n/wCvSqoY8DKr360wlRhPmyPf/H/GlI5Chsn9f15/WpLHZ3DPYd+v6im7gQWJGP8AP+eaUklgg5Yev+c00gPJgAhh3H+c0AVp7ONlMiZiJ4yANp+o6fyqEtdWy4lTdFjA43L/APW/CtDO6T5c7h1I6/j3/nTQ7Mxcc4/u/wD1v6iqUiXBMzyYptpRvLPucr+fb8fzpyq6FN64DdDnIP0I61YkgikQySR4z/GDj9Rx/KoTb3EHzQvvUnO04Gfz+U07oylBoinjd5ICoyEk3HnoKac/aJOalFwhbZKhik68Dt/un+h/Co2icSyOMOnB3Jzj69x+NWZWsMbr1qq+DJKOvFWH69aqSjMx5PPB5piK8TrEZCI1GGA6n39/arqXCmTbwBtznP8As5pqwRHjHuelPFtFuzz0x+GMUAXrZkMIcHIY4znPc1KHXJ+YdfWotPRVUxgDYvQfnUGqHy5AQ0igKOI2255oAuoykcEHk96cM4rMSZd8SB5m3KpyxB6nvxSQXavGzb24xj90O+fQ07gaeAQv+e1G1cj5R+VVNzYLKwIEe8ZBHb61GJpwrMZICRjoZBRcC9gZ6Y4rM1vhrf6N/SrKXEhKZCHd6P747j2qG9t5bxl2so8vI+8DnP0+lA47mRRgVbOnXAYgANgZ4yaa2n3IJHlk4zzg4/lUmt0VwxHQkfQ07zpcEebJj03GnG1mAzs746ig2twBuMLYxnNAaDfOlxjzXI9CaPNfGMgj3UH+lJ5UmMhGI9hTSrL95SPqMUBZE6Xs6PvDJu9fLH+FPl1CeZNkmxl9MdaqHjrxRnNAcqJTNuVV8tAozgDI6/jT47ry5xKIhuGP4v8A61V6KYcqL9rqC2xbETnIA5kz/Si7vY7t1LLIgUcYwao0UByIti5UXCybmwCnBQHoAPX2pYLiNElUsAzqRkKap0UXF7NGvp13b28DI8qgls8A+lRahJBeS5WdQoXHOef0rNooDkLT4/tB5lZSpkLAhh60lv8AJFOCRloto5HPK/8A16rUUXF7M6DS8Lbydt0hb9BVPWd73K+WHIVeq59qy+lKGYHIYg+uaLhyMvlnOqghmA3oDz6AA0y2mmE7N5sn+rc/ePXacVV82T/no/8A30aBNKpyJGz9adxcjNrQ5Zpjc+fK8m3aBu7dav3H3B9a5231G5t9xRlO7Gdy5rYt7iW6so5XChmJ6Djg4pCcWh3Qepq7FNGVXMyHjswqpjaMmsy7DwwvL8jY9VFKSuOEuU6QEN/q+f8AdOaCpHLDHu1c7aRtPGHKR888DHcipUR1UkDafYkVHKX7U2nYn7uCe2DxVGAX/wBuw8O2BQQxByG9DVGSa4RSzNIQPSUiok1J1bh5gcA/eDfzp8rDnTOi5J5GPc1BdybY2wfvfL/jWUdXnjwWkYZ6ZjQ0+OZ58ys7MG5APQfQdqIxsEpprQbLCsuQxOD2FPVdqgdcCop5djL8xGTjp7VN25qzAjuDi3kx12ms1Gbyz8wXnBz3q7dOywuU4PGMfUVSHzjLDJ6FcHOe+aUgEEzmU7D8xb+tW3uCpPlkEbs7iuf6Gsw4DHHrVjzNkAALfTt9anYadi9Zys10+JI42mQxZB2hc8ZPH+c1Ul8xWbeQxP8AEh3A0xmQRo43F/4s9Bzxil3FFG0gAnpjoaAk76jRnPJJweD2pS+6Y5APatTT7S1uYGd7q3ikDgAS8de+B170y8sba0WePzTJMpwrqMKx4yAPoaBFAqvAAG0c4BpWlKqBk7fbpTCHCkAfXjoaTb18w59hxSEAl/H8aehUtkcH1pCFHTA7euaQ8ZA547UAPbdz8vbnAzUMpRlz/Fx9Kmt/NkwuFVQertj/AOvT7q3iYb4ZC0n8SIhI/P1/CmhiWUxiKusSK64wwGTXQWutNHb/AL5wdnAbHJPf9a5eDcJAo4Y8YPFW4YZJbV5NygKcEHr9aGmA+eRA7yqWPmsxPOTn1qojhn2k/Lin7Aij5wrZ5HJBpi7nbJQe56UgHyRqoIJI5zk06HfuA3EDsQQuainHA4xUkc22P5RkgcnFAFh4p/MChtzFS3DY/WiO3nHLxXCL6iRW/Hp/WmxyFwMgg8gA9/anxvMkC4RjH3yR0p3C45oIfI+eKSaXoXE+Meny4Pb3rOALHAwCT/E2P1NXflwyqrtuXqj4pqg2wQi1R2bB+dQ5x6YzxVAVAAHAc4wecYIqS3cLcwt5YlAblGXgj04pbowCKPYhjc5Y4U9T25PSktIMujscHOQCOtAHbRa1aRJttbJ0wMFeEA/mTUba3dk/IkCD/dLH9TWLFKoLY4B6Ur3CI4Ut8xOAKBmi+oXko+a6kA9Ewv8AKq7/ADnc5Ln1Y5NV45w65HFKtwpHDL+dMVx7u6kBF49hTuPofWoxMD/+sUhcORg4oAmVmXncSo5ORn9azoozIzNtJCrkn09KnkOMks4zxwc0yOVI4pVBYlgO3HWgZEyEd6t2RKRtkAhjyDVRpFzyCPwrSsoDJablGcn8e9AiIosk5C8DGfUiomktxJ5YvkV8424Oc+lWIh++f24rn7f97q8bespY/mTTA2pEeJSzXW0DuzkD+dNG91Oy7V/pJmotbfGn47u4H9ag0VAsEr4xuYD8h/8AXoGZ4ikJbzslT6HmrAk2oAvIx1J5qM89sfjSBQOwqrCuI0x39QKYTJ5hK7sewqUDHTA+gApT9f1osK4gllxgOQOnAApCSTlmJPuaQA54BozVALTh0plOWgQtJ3pyKWJzgcEimngqf89aVx2Ej+73p596SNMMw9DUT4W6X0yKV7BYk3qc4YH6UZGQO5qBAUd9wwKVpRlT6elLmHYQlWQuM9cYNPj52e+R+lRg7lIAHXNSxHBX2I6CkA2N2TkfjUylH+78renaoSvzEAgexNJuC/xc+mKYE7H5yCMHmnQ8HI55BqKOYttVhkZwM9qMr6H8aYh8nL9R+BFJTRS5qhDmUsgxkcDpSBW2rvaReTwTnPf8KVSQFwQOO/1olJ35GOnWsJ3Uhj1CFDtOWbgkiojE6nG4eyjmrkNnIyebIwt4j0aQcsP9lepq3CVUH7FEY173Ev3vwPQfh+dQkykmylFYmJlmu2+zqjAhCPnb8O341pqJplKxL9miPcglmHucf4UQ2gVg+fMkzktzwfwJq1swC5AX6qMn/wAdH86q9jeMO5WijSAgKq89yFJP6n+VWzgLxGAPUAqf5Cqxc9N2RngBufyDH+VWFT5hlQPoh4/8dqHqaJWGXTpbW6SvJHy2Apkyx9+WIqo18jIxRSxHYYpbrTYpnMsjzenUYH54pltZ21tLuQhmPd9pP4YJx+VWmkiHBtglvdXOHn/cw9lIPzfyq5520jbKp54G4H9NxqTBGCFPPfB/+IFRyPnjcSP97j/0L+lS3cqMbDwd43BXJ9hgfotRSSEt8xBI9WB/m39KkjUEAhD7Yj/qFP8AOlLYY5dlPpu2/puFIodGm5AwUfVU/wAFoli24bc/vnd/UioAyg5YBj6ZVv6mnXF2tlCZVt43lI4VlP8ARRQhPYf0qJnVNxY4APU1irqdxwpb/Gr1vaNct5t8zbAM+WD/ADIzWt0jBJs0rS4eSA+WpMeTjcWUH6cipBceV9+BMezKf57qZHOUiC2kQWMD7zcD+QpjT5B8yRWb0L8D8N5rJ6s3S0LizSOu2GDYeuTnH5BRUUkMqjOZS3rvxn/x4UizeYmPLBP0z/JaeJZAu0RqM9fkx/7KKBlZ0dzufDDuTIG/qajmtIZo/wDVoBnqAM5HPUAVJLIXyry8f3d/9N4/lTUVUA4wT0JGM/p/WnHcmS0K/wBjG7fliVBUDzDg/UfjSJYqkjvnG/7y5Yg85Hf29Kuc4PBqpPeJEwQZeQnARRkk1rYxuWiCIwCQfrEjfzX+tRkoPlaK3b/gCKf0b+lTwxSeQrTq8bkZI2kYPp0/rTHcRtxID/20x/7OKzuzblTI0hR14tIyfVTJ/QmnmGGJMtFID/sz4/mv9aeqZjOUznvtz/NT/OkkKxABWx+OP6ijmYuRDDbWspUBp0c9vllP/jppRarG3yXrxd/mgZf5E0iHfxy/5t/8VTmGwbT8pPUfd/8AiaOdi9mhAspyE1SLHoZGX+YFIkd2uRFNDIOhxKhB/Oje3IRzz/db/wCyqQQMBlhu44yhwPzQ0c3kHs/MQvfxAKYIiD2Cxn/0GgveKebHH+7G6j9DUXlw5AOxfUkAf+zLS/IhxCWPuAR+WGNF12HyPuIbtonJltjHntuK/wAxT1vrZvvKwPoHB/oKkjabA/eTj28x/wD4mmm5YMVNwCf9tlc/+PEfyovELT7jftMOcgyqPdVP8mFHnwO4YTbcdmVgf0pwkZiG8uNx6GFOfyBpzrv/AOXOIZ9YnH8sUe6L3xVdGbekq/XBB/kP5UjSKHyXj4/2gP8AA/pTJYIUGWgi9wHdP1JNMBsz0ikU99t0jf0otEOafYsxpLId6KSvYpzn8v6ikMciBi8bDn+6R/8AW/SoTZ27/cS7Gec+Xu/wpfJ8ocXc0Y/24f8AAmjlXcOeXYXeVQsDkfTj+oo3fuyzbcHpxx/UfyqPcpIxqsR/3mkX+lSJHc5Lw3dtKR1IlU4/76o5PMftPIUnbEOB7Z5H65H60h5Kpj5j0H+f6GpbaCeWYC5ktoox1kLx/kMda1TohBYxTgBvWIt/7NijkD2iMc72kyufk6nuPr0NWLWxurjdNDHuxxlWAz+PQ/jRf6dJZW7TTTRvGnRPmBP061lmW0kKOyTRHB/jByD6jbTUCHUfQ0ptNu+RJYyyHOcsAR+QzVNomtX8sxeQ4GcYw2PqearofLKiPU5jGhJCbSv6hhQ+dzyJMGkcjLOo6f8AfRNVaxm23uQXbEz5LEnHes+X/XE8nHJrSkg8wq32qEnGDkMOf++ary6fOGZl8uRWHVXA/nimSQrNGBy5A91I/pThcRbsecgPXk1Ve0u0DDYeWBG2RT6+hqX7Lflwfs9yV2dQjEZ2/wCNAWNC0mOHaMq/TpTbyKS7YEhVUDBGTz39KLQSQ2S/aEeNv9tSO5qVJUJOHBpgVRauHRgPuAAAP6fhUUdlJErgBvmxjgcYz7+9aKuv94dfWrlklgwY3t4YT0VFUkn3zg0AZYdljKeVIf3WwHA5OPrUeGKMNjgkg/cPv/jW89rpTKrRazEq9B5i/wD1xVW8gjtZUjW5hnZgWxH2HqaAMsFVkiycBTzkEdye9T2zxrNITImG/wBoetTOwQE+3am8OclfzoAr3jK8nykNx2NIy/6RK4BxlsED61Y8qM9UX8hTRbwkZ2L+QosIZFI4iX94wPmf3varMv8Ax6yHPPlnn8Kh8hNuQWH0Y0jQ5BXzHwwwRk0WGULSeVhIrPuAA+8oPf6Ul3JgLlI2+U/w4/iPpVxbNE+62M9eF/wpHskfG45+o/wxRYAt5FfVZI/JjHL/ADDOePxxRq6RpFG3lA/MehxT0gaKYzIE3nOTg9+vem3cUt0qq5UBSehI/oaVguZ0pgEcZ8lxlM8SD1P+zTwls1zKhMigbz0BxgHpU7aezKozgKMdc9/p70fYpFmdzzuDDjHcH396dh3H2FhbXEbtudwGxyNpHHsaS40+3jk2iTZxwCGP8qn0/NpE0ZR2y2cgD09iaLhmmlJEcgXjGUPpSsHMyk9gomkRZRhS2Mk9s+1Kmm7w2JkJGOjD+tTyE+bI5RwGLHlT3zRBMiCQMQM4xnj1oHzMjXR5WXPmqPYjP8jTF0m5Z9q8jON23ite3miMK4dT16GoUZWud3UCTqPY0h87MY2lwCwML/KM/dPP0pghcqzFdoUgHcCOv/6q0DDtEhSVlJjxx9RSRC4itn2XbqTIOQTnGDx/KgOdlMWlwyhlhZlPQqQc1E6sjlHBVh2PWuntSxtIjI5kfHLHvzVN13agq7YSpcZDxAnr69aB85iYOSMHI6ikJA71phX8yVvLgbcrEYQA9D3FR2+YYrljaLnaoAVmGfm+vtQHtDP3KeAw/Ouisvk02275BP61NYRo9r88AX5jw53/AKmpZSse1VQdOABgCmKUrohPQknk1WmiSVdjjK+lW5CgVieWIqhdTNCgZcfjSIJEiEahY2ZQBgCl2sDnzOPTFQNcESxx7lBYDgg05Jy87R4GF70CEuWURsDnkYwDj/PSqOxMBsMO3X/61WbzIO9cenNV+uMfzIpgDorgfMxwPatCBdsQTOdoAz+FUGAHLLnHvn+dXrbIi55JOaABokdiSuTT84H0qnI4abrt5x196luX2QSHPOOKAKs8ySK67u46GoRJ+6UDkt371W6Va8uEqoZtxIGCjAY+uamQh5RGQhRuZuDgVG0BVQZGAOMYBqyqqUCgKyg8AAA/mKgaOUSmKTMasflJOR+dSmMiZCy8cDpzSx5HBXjvSSxSwfK6543cHPGadbQT3k6wwIXfHQdAPf0FVYAilVJVkIUhGDYIyD7VZe+hmmiikiEVorHOwEtg9+c89PyrbtvDttHCouMyy/xFSQB7CozounHIbzITvKgbuv507AYs/kowa2keSE4b5xhl9qrySc7hxnjFa15psVlCJoJWK9CsoAyPrWU7Kc4VTn8xSsAwOScA4FSeaPTp61CFLZwM45oAy2GJUUWAtCQiNTzU8ZMSMdoY9QSwFVgoITrtAyMjrzVq3W13gzFlXgEryR9BxU2EMjkWdvnVFYHIPer0Nld28PkxvDIWG5lEoJI6jjINXpf7FurUrHOsMm0bWcNkEDjNY0hMbEMEfHQLhgfxp6oZBMsokYFCpzmoIUkZ2HQDrkVNtDyOM7SR0Ip5+VfTH60rgIUBX5ue/P8AKmecV+X5Nvpinq6mMuy52/lTjsLAcHPagBsDqBk8hfm54xVncpIVJCCfunPBpkDSRTL5TH15xj8qDdYuYjKYTtzuDx5HU9R3osBavEtzDH9nVEkXhguOR/M1BAltc3CpNDIp7tH94fpVxLqzYHfbaa7E9EkMePwqeFdJcFpfs8ZyeBdE8f0pjIH0GzkG6G9kXPaVKqzxpbTGPzNxQdVBAFa72emCLzUcqvci4DAfzqNNPsLptsN3I74zhVVv6UNXG1cy/NC43klm4wDionKxyKfmIALbskjge5rTn0XaQxnkwT1+yscfXBNEelDBAvIcMMfNHIoH1zQlYnlMZTMybogxGecHFWgsjRYkxvA5xV9tJkRd0c8DfSUr/MVi3BeKYx7uVHOD1/GjVhYtR5AJJ3Dvz0oE6lRnk7u3FIlnK0IcrKQVyTyABxyc097F4GEb5GfUHOfoKVhWLAINqTuBOQOv+fSogpEe4Hhm24+nNPSFo7XaTuLP6H09/rU06qscCquDsy3GOc//AFqtDKxJre0zCWoLDcnGcduKw8ZOPetWOR4rV9pwpU5+mP8A9VMCqki5ctnk+nWmpDZRuJEhRHHQhTmopZRbWTTFA5B6Hv8AjTLC7W9L5txGEx/GTnP4VQFi5itrpAs3zKDkfMRTESC1iKQlVXJOC2eagvL2K1mEbxM3yhsqae+1o1dVI3AHBPSkBlfxBcd8VKIvU0ySORJcurLzkBlIP605p1BwRg+9O7DQGUKKjmGACDimS3Gcrtx70hZpI/lyfoKAJ9yoC3HUGoZG/wBJdRzyelAZ0HJwfcCkMjH7zsfqadguOzTgahEgp4NO4iRWw+STjBHA9qQsAMKD+JpM0hNFgE+dpXAYgfz4pArHqMH/AGjRn5x7ipACegJ+gpWGRlD/AHgPoM0nlL3LE/lU4hkP8OPrTvs79yBRYCoRsb5eP1pRI/J3GnyqUmCnBBHXFNxywx2pASNsdyPuNnr2NMZSOGH0NI/3s+oFKshHB+ZfQ0ACjGO/OacB85FGAy/IenbvRnD5xTQhzqFAweozSVLDBNeHEEWVThnZsKv1PSriQWlr1/0yftkERg+w6t/Ki9h2uQWllNcQiVSscWSDI5wv/wBf8KsxpbwSA20Znn7SSgYH+6vQfU1IUlumDXUuOwQEZH4ZGPwq2sIQjZGV4x8qsB+PWspNXNY0iKOzlkfzrouzHnLAkfngg1aL7QNrjjuCAf0IpdoXllGexIx/7LUbS5bb5g+gf/7IfyqG2zdRSFGZGPVv1/8AiqcSFX+6fcbf6CkRWALMGwfVT/VTTWKIflcL7BgP5FaRQhJPv/wIn/2apAoxyoP0Xj/0D+tJt8z5hlgO5BOf0b+dKUXG4gD6gD+goAYzqCBvXj0I/wARSYaQ4y5HoN3+Jpd5bAWRjnoA39A/9KkZCuPMRvxUj+a/1oATy9oywVfqoX/2UfzqMupbAbd6Yf8A+yNSSMikEEL9CB/UULmT+JmHvuI/9mpACR5ALr+Gzn/0E0kjKBjdt9i2P6rS4RDyEz64A/moprPt4ztB6BSefwD/ANKYCInmD5ckD2LfyLVIAsQJkQIvTlcfzWoykhXJUqPWRT/Vf60h8tF4ZWPuV/TBGKAEeXLYj4x3Lbfy+cUqwbsO+9j23BiP5MP1pVZmON7N7Kz/AOJp20IeQqn/AGguf1QUCsPbaq8kZ74wP6CoTKTj5yPYP/8AZ1IXLcqQfdSP6NRsmJywcr778f1pDEjVmBbYX9zHn9dp/nTiRGCMoPptB/pSMUH3miB+q5/VQaaeV6MR0AU/4NQADLHCs7DuFLH+Rb+VVtWnvHjWGOzWNAclkUDP5gHvV0RjaP3bY/2lz/Nf61Hv3cIVUegIH8npp2E1cw0N2ZAvlE59Rj9c1rWNp9mXzDHulPfYSB9Plb86lGWfawkP0Zj+gzUp2Jgsox6uuM/mo/nVOTZKglqMZkHdAfYqD/7LTSxbLLnaO6kkfoxq3IiwKHvJGTPKwJkMw/BsAfhVSS9mLKEkWGP+GKKTBHucdT9aSjcUqiQ4lFAZxjv8ygfzT+tAkBXIPHsw/o1Kl5dDkXMh/wB7DfzFP+1StnzPKk/34l/oKfKL2qGiNgOVzn2P9VNI7qBtRgp/3gP6rS+aM5+z2+fZSP608PAfvW8g91uG/kaXKx+0RCFaRgNzMPxP+NSlNpLbeg6lR/VRSsLc8Dzx+CN/PFOQWw4Eki/78Qx/47SsyueJXaUkhfOI9t+P0D/0pCC553Ht1J/oatJEpLFb6MH3WRf600QfMf3tu5PcyqP/AEIGiwcyGCPaM4GPXbj/ANlH86j3hmb97x6b8f8AtT+lXPs0xj/dwhx/sEN/QVFJBcRj95FMqnsc4/8AQz/KgdyJELHkZH0z/Q1IkYwW8vrwPk/+wpipuXgD6lc/+yUrukeF3IGx1+UY/wDQaQxsska8eYinvhwP/ZlpwDnu+30yx/q1IpL8Bie/yuzZ/JzTzGcD9yR7smf/AGSgA8veSfLAXvlR/wDEUyQxggK236MF/wDZlqQ+WkZ3mNPYYGfbtUaiVyTCSwH918/+gv8A0oATeZONzMOn3mYfo5pyQfMPlORzkg/1SlKtkeZuZv8AaQn+aGgvHEMkxoT2bA/oKAGXEUcymN/L2ngquM/jiqx02AptRpY+c5R8HP1q0oLLuHzL0ypyoP8A32f5UZrWOxhPcikiMm0SSyttXb98jI9+eau28z21oojuZIxk4QuNuPoaoXFwkI3Oce3rS2155lurpIuSWG0E7lwe/wA4/QU5bBCzY9rm5Zw+YZGJyeFIH4buf0FWi+U/eWduTjn9wQT+S8VAscrqWkWTb6HzP6hqMRx/PIsf0YKP5qKzuzXlTGywQ7c+TDGCcA7nH82AqJYIt2zymc54Mc6/y+apd5lYlHyewU9P++X/AKVJslY/OshHbfuIH/fSn+dHMxeziMjs0kyoF0D7Zb/2QVXls/L5DvzyC0ajP5sKvC4EMRgaWMozZ24QD8uKa8qyMDHhz/snH/oMlPnZPs0UY5ZY3WPzhGGP3twIH1wSa2VXRjGkcmqs7j5TmcqSf909KqOh4LiQf9/P6hqhMETclOfXJFVF3IlCxqJaaW+Vi1OPPoWicj8xmsWRra4nlW3t0vEhYATJHsJPsF7VJ9niRi6KFY9SAMn8akhRFOAoAAx0z/MGqbsSo3M+aCIIBLbPGqnIzvxn8WpRNaFizxneRjKShf0xWiZYYCcFAT6FF/wpjTxk/wCsJJ6/vBj9JKnnRfsmUn8h4z5byK/bcwYfyFJjOT5pB/3F/wDih/KrvkZbKbh65iLj/wBCapUgUFcxxH/ehC5/8c/rT50L2bM9FBHNzGpH95W/oDT0gkK/LNbv9Cy/zFTzR2xfhLdT3G4j/wBmFNS2jZlZIfMXPIjkH/xTUc6F7ORXKSquGRAQP+ey/wCNKqSP92Nm/wB3mr5tIgA3k3UY7/OT/wCyVDNaQNgq9wB33IDj8ytPmRPIyuyTLy0EoHqVqPzUz97mrSW9uhymoxxH/bj/APiWNWYrN7g/u9Vif8HUfyp3Fyszd49acsyNEg2qpBY88MQcYz+VajaFcxyAy3KBc8gAkke2ar38cUjNHAqxhT95Bgk07iKgIPSlB5NUrh5ILiNGLhGIAbapBP5VXXUCI5GJB2gHmP3A9fei4Gt60oAx0qraO9zCXJUHcV4BHYe9O84icQ5iyTjBlw35EUXAsjpQACOp/OqMeohlYmPG0Z4lQ96nhuTND5kcMxAOMBQx/Q0gJTEhUkqD16ij7PD/AM8k/wC+RSgsV6EZHQrg1H9qh3FfNQMATg5HT8KAFFpCR/q1/DI/rSC0jA43D6Of8aVbu3IyLiEgdfnFSJIrgFCGHqpBpiGCHavEkgA/2v8A61N+ygNuDtuznJwf6VMT8p4P5U7OOv8AKkMpizZeVlPTH3f/AK9AtpApG9SD/skdKthlwPmFKvT8aBBbyNHHtdcnPUH/AOtRO2WUgc470DvRLw6jqcDAoGRthVOe/rVSSJbkBiBjpgGppZQLXzT3UH+VZy3MbFMZDbucAf5/SsZtp6CJjCpkDkncvQmnxQYk8zPLcE460LKvPcZxg/zpJZ1wAuCP72cAik6nYQy7wFyWyueoNUnGw5Vjg/jVqdphEdqq4XAKqefrxVITjvH+v/1q0hK61GODscrvAOcDK9f1rXhGVFZCurOoCYYkY6VsQcKg9hVAZkcwFxIDj5mOPzovJSV2DoaqI+Jd/vn60+RWK7mOT9aQEagswUcknFSJayNKFeNgCcAcAn8KjjO1xuGcdsZrQt4xIN8oR4wvBYlSffFTKVgIhYyx7GwqFux4wPU0rW0hUEEMV5IAOfp/WrRkHlEYZgMYx6+uetTIpJbMRUt17HPrWPOIrWthNeyPBbX0LIY13McnjJO3pkcirA0bVLDc0N9EgPXy5CM/UEUyMbJ8FXDL/Fu2k/8AAuv51onWo5Y1UxXCk8bhIrfgeK157ooYbu8tyi3E4bOASCOfxx9ahaZ2xtY787iS35H3/wDrVWvnQjBDHH97g5/Dr9MVTWchACW9ielRq9STYnC6iiWrXa28J5LYB5BzzyOOagfwnfliLea2mXswkx+lVbabBOUyT1+Wmz2vnsWWPzJMYUcAD3604yezGmJf6PeaUoa7RVDghSjZ54/xqgPmbrnnvVnyGQHzVkkVcY2Hj8yDxxT3ZdPuspbQSEqGHmgvj8zj9K23GTXVk9oiB2VlIxuA6Y4/mDT7KwvbqPzLcKVzjhsGlnv47iAWs8YQxk4dFyPbj069K0tKjuT/AMeV9BjqVEOB+ozU2EXYtP1IhDNc20gHBWSFc49M4NUNR0ewtvMZbqSCUHd5RGVbP9044rbQampXc9k/r8rKf0rG1drqRV+0NG0btkbGBAI6DPuDRIDH2nBDgheeSaiZH2kbsLnqamCMGZWGVJ+6T0pk7bUXGBzjmsxDEUoGK/OcZPHQU8MG3Lnkck44oDuEY47VWLFW4Yk9zjinuBIzbHXa+BnqvSt7TWsFV/NhVn3H5pMHvnjPSsa0USLM2HfvhB09z+Vb66Qp8likoMmPOR2HHA6f/WplJF5Ws2Vli2kjtGcEe+KWa2XyvMjtnnPX5wDx+OP50+PT4IH3RRZYY6mlAKPt3bT24yaLlmdcmzkgZGtPs8pxh1jQ4/I5qpa6c7+aBLHM7RkIFicEH1zjFbwnuIySt5GFPUNH/wDXpYruHzATLbF88dAf50wMadPEbOoiglGwja6kLn3IJFbMNtdtDG8hxLjLBuxPWtPn6UnWmIx2stXMxKS2qxj7od2J/Sq994cm1C4Es96isFC5WInP6iugoxQIz7bSzFbiCSdGjwR8kAQ/nk1ZWwgDFvnZjgFi3OB0HAFTYpwbIxnmgCB7C0dg0tusjDoXJOP1ptxZWpix9lj29MJFuP6c1b2uR90/lTHZYxmR1Uf7RxQBz/8AZcTsXFvOhB6DK/oc0skCtC0aHaSMfNWjc3+nBcPfW6kdD5gOPyqJHWZQ0biVT/Epzmi4HPanY3TWIjjt3c7gTs5GKr6XEYIZFlUo5foeuAK6sLjocU7e4yC2QeoPIP4U+YVjhNTSSW+ciNtvCg7eOlacoxhfTiuhltbWXkw7H9UYgflVGfRyeYp+fRxTuKxVm3PA6FmKlSMZwK53auckZ+pJrpOpFc5ISsjrjoSP1qxCZ9lH0AoJJ7k/jUZfPA/Ok3HByc0cyGOYge1NLim5+XGM0n8IHpSuA44PNKhYHFRg496kU99v41PUCU/cPrQwxI47dqYMOPvDPYE4zTlK79p28dTzT5gD+6fatGN90a7utU2MTDGCJOxzxTxOFyAcn2oTuIuEqBnrTGIB6VWNyx6KB9Tmmm4kI6gfQVYrC3R+ZG4zmoO+TgfjSSszj5jmoguCOMVLKRM3AUkEjpmmH2H50gkKgAH8Kd8rdPlPp2oAfDb3NxnyIZJMf3F6GtZNNFsoku1knfH+qRWCD/ebHP4Umif6qZGHIYHn6VqKSv3SR9DU3GZx+03gACeXCv3VCFUH0AH61YhgiiwAVZ+5JXP64NWvMk/56yf99GnGeYjDPuH+0qn+lS7s0jKKIUSRiAC5z/vEf1p5VIzzhT/tAD+ail3jOfJhz67cH9DSq8Y+9ER/uSFanlZr7SIwnPK8/Qg/yalVWA+diF77i2P1BFK4hZgw81f94B/5mlCwkf69VP8AtRkfyFKzHzxI0CE4jEZ/75z+hH8qcFcn/lpgnoCw/wAacUY8CeJx/wBdcfoxNPSCXYT5O7P90Kf5YpFXRC5Rc7tpb0baT/48ooDHBKjp/dU4/wDHWpZGaDiRmiHoSR+m4/ypplVjwob/AICB+rKP50AGGOWfcfdt2P1U0hkQdGj3e2z/AOxNIzEttRFHuWGf/HTUirJtZXeUqeCAWA/UH+dAxrOyKGcuo6AkHn6fMaXA2nKMf9qTp+qZpEEUZJVU3f8AAcj+VORWbLlGI9RvA/NSaAIRubgTge0JA/k39KljhCtwnsSQxJ/NTSmQD/WSLt9GYN/6EKaGV8iFAc9lUfzDUAKZYxwCoPttH9VNGGbkbyPcMf8AGnkMiAtvAx0JfB/NSKjyitukVR7HZz+gpAOEYQFnVM/7YH9VpqOS3yFT/wBcz/8AEv8A0p4ZpOUU49EUn/0FqHLj75Jx2cnH/jymgA2M+Pvt9Q2P1BpGEYOMx7vQlOPzwaPNUJhXRSeuCo/qKdH5hyQ7qoHX5z/JjQA1Q7EhM/RN39GNKsRLZZcY9f8A660hRCeeT6vkf+hJ/WnMybQsbIx9IypP6EGgALIOFK7v9lkH8ipoO7AyJMj1L/8A2QoBdV2v5n0w+P1DCpxBDboJrvEeeVjVVLv+gxTSuJtLcSG0aZiVTO3liQAFHqcqKY93Dak/YwrzdDMRwP8AdHT8aiu76S4XygBFAOka9Px9aqE1oo2OeVRvYJGZ3ZnYszclick1F0f/AD6U8moyfn/CqMyyh4FSCoEPFSg0ASCnCmA08GkMdijFLTgKAGY5oIp+KQigCPYv90flTw7r92R1+jEUYpKQDvOmznzpD/vHd/OpFvJlzny3/wB6Nf6AVDU1tbNOGdnEcKffkboKLDuxYt93LsFrBIe/DAKPU80u2ynvFt7UquMmSUqCg+mcd+OtRz3LXEMkFlmGzj/1kzDr9f8AD88U2RbdkSK2ikjQdWJYNIfUnaRih2RceZkTrM126Ro3lxuVaRS2G9htJxUpRSTuBCj+8Mn/AMeSkcwgHzTCxxjaSmR+YFIoZ+UjbHqq/wBVeszoEdkBAiKAeg2fy3ClRJ+xdCeh/eYHvwxpwDDI3OWHUlnx+TKajZokON0Zb3KA/wBKQEer3N9NbxokSyKhzlQ4xgY7+tYpurkEAxd+zc1vh5JAAhYrn+FTj/x16fumB5MjHocl8f8AjymrU7EOmmY1tBJektJHIiggF2Unj0GB1961kRUULGpCgYwzsQP++koZoV+95bN3B2A/0p21yMhWC+oRv5qxpOTY4xUSMNH0XZI56bdn/wBan4l3bz5ikdvLkX/0EkUrEgZZjtPHzMSPydaZvhz+78tpPVRGc/kwqShT8xy7NtP/AD0fIH4MtLvjPyRKjOf7mz/EUfvByQ4+gkX+RIp+9iuxs47B8E/+PJmgCPyZeeJlP+6+P0c04KSuG3E/7ZJ/9CQ1GWt14xG757eWP8KkCsTwCPojfzVjQBJbWqTS7E2s/Xog2j34FQJIrD5WB+hqeO7nt1ZVYMxPcuOn+8Cf1rm5EvI8logq9ssP6NWkbGU7s3WPyk44qpBdwzXTRGbyztOwhQct7kjgVmRvdupxbyyA8fICf8a2bDTprdd5Uxs4AwVkUqPTI/wqpNWIincnVndf3bc99jZP6SUqKyfM6yc5xkvj8ipqUxgHE0qgHnLSBv8A0Jag/dkkQLucHGU2H+RBrE3FkKEfvkRT6Mqc/moppmZ2ITBA7LtP8nFP2SqyEmQd2ysi/qCaGO3Jkb5fV2zn/vpKBgqyBc7pEHp+9H/xQoZVALTOoA7sVP8ANKajQZJULI+P4PL/APrUhFwCMRSjPfYwH/jrGgYoEe4CIRSMDxjyz/UU8pMclkbr0CMP1VzTfnYYYsf94kj/AMeSlYwLneYWPpiMf0FAgUSDC7pVJ7b5Mfqpp3kNJIiDaCxwrYHX/vimpIpU7BGPbMf9HFaKA6fb+dOqtK4wqkdPbqefWqSuRKVkQXDJZw/Z4CdzEszHg89+KoU5mZ3ZmOWJyabWqOVu5HL90fWqN7payRyNb4RnABXt1B/pV6X7o+tSUwM3Tf8ARrXy5AwbcT901WkAbU/P3KqKwPPBOK15Iw/I4NREEZBJ/OiwGNFBGInVZgWZQOfqD/SrUNqy2wj3K3zliVPsBV8opHIB+oBpPIiPWJD/AMBFFgJovlhjHoo6/Ssh7uUTOi3DlPLk+XcccKccVoeQhXgY+hI/rTWtI9pA3AYxjcf60WEYqyyCN8MDyo+ZQ3r6irH2gx2MWYbeQln+9EMcbfTFXzp0O0jsfZf8KadNjKBONozjK+v0IosMvxopRPlA4HAFZa3cYuJE8qUFVc7lnOOFPbHtV5WuFUDdGeOMgj/Gqf2CQF2JUs6sCQ2Oo54xRYCCG9PlyfvblSAMZlD459xUy3pS0Er3EmfMK5MKk9AfX3qP7DKqsuwODjGCOOvvTTaTG2WIxuCGLZ2Z6geh9qBGzbKJbaOQndvUNnGM59qdKuSdv3sACktHSO0hRmwVjVSCMdBinO4EhA/zxSGUrxFh0/Y4MgAVfr/nFYYysmD1BzxW3qxZrLCKWbeOAM5rGjgL+xz3xUyEy1NcAwFTwfunOCPzxUe7GFclo1/hwOamilRHWKPBIOS7c/0oukklh3pErcnO0jI9zWN1cRVSUhi2cdvlOCPyppRC33mJJ6mpLeJpMs4baOM56VJHEsqllYjBxyBW8UMghA85CG6HP5Vrg7YyR2X+lU3sZI18zK4X/wDVViZtttKfRD/KmBiIfu1cEJuPlGR7gZx9aqIrMVVVLN2AGTVqKYKGG5VbHYfpUvbQB406QkkcAY+9VibMcOGdGVeNi9aIpmEBdnXpwBjNQTziVBlsleoxWDbkxEiT7xvZdpzhVA604ySM42jzACf4SB9KpTXHmNwg45GBSJJ03OVX1xkU+QLGmkpRFd+pGRjB/ConlRVOxRubvtH1zSx2EbxQypKWXZufCYGR2BPenpaxpEWkcq+SQoC4A/qaOVIdii8pZcSfMMdQc81GHz8pLBQc4Bp0sK7sI2ceuP6VDtxgngHvWisBLHKVYHg9skZq7uUJuyCG4JA4H0xVBVwVy2Mnoc1IzCNhh1kUnoc8f59qTihGjNEPsm8SbBjbg4YZNWLHR7S9juJBcicx9Sm5MDHTkH0qoD5lmAI8joBnkc9at6Pc/ZoLu2jbKPEZDIeOR8v5c1UWthi3Ph6TAkgxuYBmVWLHnnvgVf0m3ubYlprJ2PQOUAI/Eda0raRpASQCB1q2OB/hVjGxsXAZoynsef6Vy2rWpt5GJddzElRGOuOOnb/61dLdG4MDfZmAk7EjPHfHvXH6rI9vdq7qEbbk7lIyc9ealgV3X5t6uoJ5O85OfzqFnBbIzhO9IoUsWPyjOfxp7Qcjb/8ArqBEcrkqMZPQZqvncTnJ5z1qSRyoI6dsDtTMKIyw5zxkjFUgJrJ9kjZUNuGMGuptLqa5j3iXCY4CgDn8K5K2OH9+wxW1BOUJdlXAX5U9D60mM2XeXHNxIP8AgdQOFOcy5OOpajS7tLh5VliREQAB/U961A0JUBQMdSQpouXYxhEr/dwx9gTSrGCfL2tuPHTH+etXmji3NNIwEUXzMGjYj69KytMmkn1xZthOVOXIHKgY4GeKaBmnbeJrZVaG5E7TRtt+WLJIHc81MfEkH8Flct9WVf61zuowXB1O5uBBM0LtgOqEjgDjioDOqphiQcd1IpiOjk8SnI8uy+UjOXl/wFVZfEd5glY7YLj0Zv6isQXUKjmRelRm6i27fMX86ANo6/qBPM8a/wC5Co/nmopdav8AymIvpeR22D+max5LoZypzW3oUWn6hask8EJmi6koOR65phcoPc3Mg/eTTyH3lY/yNRbSWJ8vPHdcn9a6g+HtOcZFnGM+mR/I1Xk0C1CtstpI8f7TnP0w1K4HPB2RfusOScgYFOE7qhIZ1Jx0OK3B4fiY/ILpR7lh/Oq1/pkFhskmWcocr8pbAPqetMRVGqXMTYS8lx2Eihx+vNXIdfkUL9ohWQdzEcH8jVYXeinG+GTjsZWodtLO2Ty7vymGd6upA5x3oA14tZsZB88phJ7SqV/XpV9CJE3xkOp7qciufXTxcBWsJgUYceaBk/lSy6PcwL5pmhh5C7kZ05/AUgHnNc9qUTx3khx8rOcHNdCc4rE1lSbsbiSCoIGePStWZozyD0xz7Uhpw4IPQe1TYiHJ69sVFiyuoJBpKD7UoGaQCDr6irCKJPlR1BPODwKr5HIoBOaGBJJCyAtlWX1BzUgdPs21lAYn7wPP5UwLJNk7uB60xsjvkUhEiSMjhhztqaWSORTIoCEdQTkn8arqxw3PGOaaDk7RimlqA8yEjhaXL8FgQD7VESQSM07zHcAFice1WAbsZ701nJpCDmm1LGOzSgmmVJG5jcMOo9aALenXz2zsqRiXfxt3YrVTVFIy9vIn4g1keYH+ZwpI5B4zT1dpT8oRcdy3FQ5MVzaF9BsLuWQe6n+lPF3bFdwnTHqTj+dZDKUt5I3KhsbgBUKq0sJVFLEFTgDPqP61UdUFzoIzuZwDu+bjB7Yp5BHUYrEvV+SFmUg7Fznr0FVBNNH9yaRfoxqrDOmpK55NQu0P/HwxH+0AasxapcGZ1k8tlUj+HBxkDt9aQGweevNJtAPAx9Koz6i0E8kbQhgjEZDYP8qQaxAfvQyr9MGgDSEsq42TSL/wM0/7VP0aQP8A76g/0rPj1Ozf/lqV/wB5CKeZ4J0LQzJJsIJ2npzSsO7LhnZhhooG+qEf1pEaAElrVQT3VsH+VRqdw+Xn6UvSiyHzskJhI63K+ytx/OjZAxGJsH/aj/8Asf61HRS5UUqjJGRVU7Z4yfTfg/8AoVOSFymWRj/49/NTUFIEUHIUA/SlyFe1Y4ABztVVYdwq5H5FT+lO/eA8O6/995P86aWcjBkcj03GgMwxyD9UU/rilyj9qhzlByzJkf3ymf8Ax5RSL8vKDn0Ucf8AjrUea4zg4/Fv5ZxQJOPnjDn14/wNLlZXtEKUk6u5HuzOo/UGkGwndhJD2I8s/wAsGlZ0PIDL9Bz+jCkUo333Ix/fBb+hosx88RcSMOA6j2Dj+RNSxRNcPsQ+Y3cF1bA99yioZZLa3Ad3Dx55CAA4/wDHcU2e9kmj8lP3UA/gU5z9T3pqNxSqJbE5mt7PK2qxyzjrNtAVfoO9U3Zncu7F3PVmOSab0pK0Ssc7k2BppNBNNJpiAmoJhLuUxhSB1yalJppP3voP5mgCWM/KM9alU1T+0xxbRI23PPSpjPGjYd1U9txxSAshqcHpLWGW6crAm7H3mPCr9TTr208hlH2kOD12pjP055/KgY9WBHWng1RRZYmLBQE925p4ul78UgLmaM1V+0p/ex9aX7RGBy6/nQBYzSZqo12WP7sZX1Pf6VpBIbKFbi9+Zm5jtx1PuaACKBVh+03bGO3HT1k9hVW5updQwX/cWanCIOhPbp39+gpLkzXSi8v2KREYijPyhh7e36n2605A0riWSErxhQqsQo+qt/Sk3Y0jC4OytGkbbUijPyQb1Ofcg9fx5pQjkACLy065ER/mrUu5j8o3Ke5aVsfkymkJi+6DE7H+75eR/Ks27nQlYeu8HC+Z9S74P4MpqJ/JZvvo7f3R5f8AgDUoE2MFXGOvyuP1UmkJI4LEKeuZM/8AoS0hjVRz8uwxqOmI2H6qacNy8gvjuTI2PyZTSDYD+6RC3qgQn8gRT1V13GRXHtmVMflkUCIiyO4BZJM9QBET/IU7a4BCq0Y9PKYZ/FTSuU27ZH6fwvIpz/30opNjKmYosK38SoDn/vlqAF8xhgM5VR1LSnH5MKaDEzHCpK/bZ5Zx+RFOAIG0GQsPR5F/Qg01pF53zIx/ukoT+ZFAxGWQn51kX3KOB/46xpP4Tub5O5ZyR+TKf509Y+N6Q7V/v+UGH/jppUXKnAZvcPLH+hBoAZF5W4eUI2f1AjP9RT9soYk7l/4A4H/jrGmGZSQJJVOP4SyN/NRUgiGQRABu/iMIb3/hNAhFPOAZT6nzGx/48tM3whsAxyEcYxH/APWNPIIbAJx/smSP/GjcCGHnKPVXmVj/AOPCgBDHIWGUKL/1yOPzRqcI8gnc5x6SSDP4MDTVi3ruht/m7kLGf5MKCjfxF0x2MUg/9BY0DHh4VG+V42fGCrshI/QU9JAwJihG31SMH/0Fqrq7RNnzSgweTMQPyYGjYsjM+wzf7QEbfywaBExLONp8xe/Dyr/PNQuyr8szjH+0VbP4sop65C9QoHYwyL+qmlyU2uXKgeszY/JhQAwL8v8Ao8WfUqqN/wCgsKdsYNhnc+w81D/UUm+GRzuKTE+hj/8ArUvluuQY2jX/AK5HH5o1ADZdqjbK+PQMyn/0JaEERx5SIWGMYEZ/kwpwVuAHckZ58yRR+TA0m9S3zyxlumCY/wCqigB4DtjfuXH/AEzcfqrGkIJBwZGP+zJIP0KmkWME5WLfjHzKqMP0NMdZwpCxyknp+54/LdQBo2NuSjXVySIo+QWwR9fug8VSurh7qcysTjooPYf41pSzyWFgI3maSZ8hckED/wCsKx8nuST6mtoqxyzldhRR0pKogZLzt+tSVHJ1X61JQAVXvJBFFuO7GcYAz/npU9V7xxs2hvm5OAfY0CIBcoVzvA9iDUonT+8n/fVVAXKnljyP60pbaq/KpyO6j1NAy5v4HT86dv8AY091Xy2GO1UxIdr4yNoGPmPqPWgC0XXaef0NLuX+8KqichAxzySOo9vanGTlRuxuAP3c/wBaLgWAQVGCDTiOKSSLCHHUe1Mx9KBElAUccVGd2Oh/76pw3ADh+npmgByjpTyoLse+aaqONtPC8k5pAZutLts4yTyZO30NZMcZkOUcfKONzcn6CtXXgyw2+BuJcnHXoP8A69YyguSDx7VLQyRZAsg37j2KjFTLcFioGduNoz2/DNVCOCcg9qlZSB0BHHapcRWLNrGRuUsxXJAOMc/TmrEMaRqUBY85/wA/lWfEWEoUFhj0NWo3JZjvf5eCQQfzq72EXJZA0RUDGSM5+tQXTZtpQOy80wXEJbmRig5Jx1/wxUskaujR+aiBwACTn3pc6GjJjlKNuVirA8FTg1bgu0jhWMZZgSyhuApOBwKVtMP8FzCxJ4ySP6VOtn9kEakI87HkoGbA7dsflUykmgKlxy+CMOM57D8BUG7BywDEdiTVi4hk/wBZtYgtjJHeqjcGiK0Antplik3gOWHCgVoQNgiVokZh8wHTHHpWVGzp86FgM4yCRVuGTejs04LdSgGcDPJ9qUkBqXGpkIwVuccAr19qyZGaQbzgDd2pJWO3kMcjoaidhswMHNJIBfXB59zTgVzygOPXp9aaTlQuBj1pobI6EfjVWAV1Aww5Hp6VI3kouNrHK/NkD9KixlTz19BUoUCLAxuHQ4yaGInt5UW4jV0zGNpZM8dPr71t2tnbRy+ZAmC42sM5BH0NYy2ykuznBI4yobP09K3tIQyxLkhh0z6Y7UluUjXtohHEqx/KvXHYVPk00d6Aea0AXOcZBX61z9xc+ZcTJHKbcLkMkwZhjn5lHat1zVGaa0nO5kMvl5yeQBj8KAOTnt4o7ltrebCDkbGG4j3681HJKpc4VlXooLc1q6hNby7WtotqDJZSwPPqPasmdvuhRtHqB1qBEHJZVH1NJIQV2jtUhchG69Ouark5zVIY+HG/HrVy3+aYIB8xOAu7A+lVbQ/vCCMkggfWrET7JAxUZzzyP60nqI04JJEVEh+VWPGcYyT65qcx3qNJMSo2HG4twfoMZNUI9SVbozuqEsNvQEflVy11e2toggjOwDGdgf8A9mqeS5RPqd7dQ28TKkRMuVJIzkccgcetZbzz2CoYZSGxtyVU/wAxU+p38WppDFCTuTIGU2gAge59BVK/b5o1KqSB2arSGaugXEkxneZ5CeWBUHJPfpXScnKeTKyk/eaQ8/XPSuU02RYLVCW2jzSGI7DHP6V1oyG5eTaQMHys85/3aTEONupHzZOeu45qM2FuQcQxg4wMoGx+dTEHbtQgOegcYzUeLlQpKRy8/NtJUj6Z60DM19KWRmzDYbQcZaDBP4isq5t5NFu4rxRD5X3JRFn5gfbFdOEOCSoQHk7n3YqteRJc2ciuDtdOecUCGpIzIrQyAgjK4TIIp6SXWcExn22EVj6JL5ckmnXC+ZNETsKnOV6//Xrb2xEcqy+xWgB4kmJ5RP1p6PN2jwT6OQKyNXcRRRCOWRSWJyrFT0/+vV8JDxuwzYGS3Pb3oGSSXUolVCh75/eA1Vmt7S6lLTwvv9d7D+RqR40BBjfbjsm2lIm7OGHptBoAamm2cnGzB9mP9TTbnS4VtpdryhQpJUEen061NGrBssEVsdhj+lOuWYW8oMgORgZAGPxH+FAjCrJ1ofPE/qCK1s1m60v+jRt6Pj8xWxmYm/J6UufagpgHApAOM1DLDNTQxbozI7KEBxgnqahPPFKHxxgH3pAX45oXHlSgNEOijg/X/JqnNGIZMxvuU/dNEYldtsYZm64AqXzJtjRFCR3DfzqdmIhErddx/CkJLMSe9J8u0EHJPYdqQj2qhkmBt49KQKpHQn8aROtOi+eQRnjPeqQBwOigfhSE571b8hB6n8aYUUdBimK5TPBpKlnGHqKpGFOXBPJwKbT0Ck/OxA9hmgCe0OZwqorljgBhn8qvyqYzmR1jGe3+AqpDcQRupS3AKsDvJzXSEA57iosmwOccp1Dc4IOQBUlkxilJPTFbbW8LfehjP/AahfTbUkkR7T/smrWgaFLUXDRxt6j/AD/Ks4g+hrZn08OiRJKVA7kZ71XOkzD7ssbfUYp3Cxl555qYMuGO1ckYJ71ZfTrtf+WQk/3Wx/M1E1tMvDwSA/7tAWJdSGLqQ/3sH9BVI9auaiR5kJZsFol4NVGA7tj6mgLAnJx65H6Va0tXTz1dCoZO4/H+lVArKQ2fxq7au5nRX24JI4z3BFMNSu/yk7ePpxSC4nT7txKP+Bmlmz5jADODVdyykdvwoEjQg1C4UZeYsB6gGrlreyTT7GCEFSQQMGsZHAU8A1d02RTfQ8EE/L19qQyx/bAH37c5/wBl/wD61SR6tBJn93MuOvyg/wAjWPP/AKxl9CRTFkMaOvGHGM0mNJnQLqNkRzcKv++CP6VIZ4ZUYRTxsSDjawJrmMtjkAjGKmsj/p0BI6OP8KAsdLFlolOCeKdWHNlGIVmX6HFQi5uUPy3Eo/4ET/OiwjoqKw01K7SNj5oYgcblBqWHVZ3Kb0iIYHOAR0/GiwGm5IPysy5GDg4zUY4qH7UZeNgB+tVhPLIPvbR/s8UxF/NITTU+6v0pTQMQ000pphNACMaYT94+39aVjSf4GkBUvOkZ9m/pTtSABibgAoB/46tLciPyk3785ONuPatOzwAjLg5QY3Ip42r6g0Abugp52llAcB264zj5VrXSwtVUhoVkJ6tIAzH8a55NQuE2f6s7Pu5jHH4DFWRrt0Ad0ULcdRkUhmnJo9hKObYD3VmH9aqy6Bp8QLM8kS+rSDA/MVnX+t3FxlYCYI/UH5j+Pb8Pzqif3h3OS59WOT+tAy7PYaPGDtvpJG9EUN/KovtQQfZ9MgaMvwX6yv8Aj2FQqASATj8M1MrPDGy2zwRuwwZHZgx+mVwKAH5g0r5mC3F96HlIj7+pqqoEga+v5Ml+Y0YZMh7HH9327/SnW9oQwllWK4UHPkpMpLe555+n51K9tctM00wct2xuTaP++cH60m7FwjciV3lOZJAzZwEVkYD6BqkMGfu25zj7xgB/9BNNaRifLLfhujb+YBoMB7w7Pc2/9VNZnQhQdoILgfRpI/5ik3qVwJs47eYj/wAxSbo1XBkwB1xM6fowpwlDjajlx6fu3z/WkMTBVsiBlz/EYQc/98mlG49HGO5zJH/OlERTcTEI+2Wt2H6qaQsAOWwe+JmX9GFAACJPlWTd6KJEc/qKVk2n/VGEY6+VnP8A3yaCd4xkynHRfLfH8qasaop+VYyeoMTKfzHFAgGAAxlIA7mVl/RgaE2sxCKk3uvlk/0pySRR/ekKNjgfaM8/RhTmDGMNJHJLnuY0YfpQAm2ULgoy47eWw/VWoSV0GfNMYPB3Sn+TKaQZXO1YxnsInT9aMpGcmQoev/HwcfkRQMYDE5PCyt22iM/ywaeRLj5lKjpjy3X/ANBJoD+d0Dzj2EbClaPbnbGYsdjAf/ZTQAMfLwGl2qR3lyP/AB5aRFRmJii8xv7yqjfyIppwoBZhGSPvee6Z9eDSqvmnhTOo/uiNv14oAUs4YEjk9hHIh/ME0olVcq7sqn1mz/6EtN2nJG3ysdMwt/NWo3bFDZ2+7TOo/JgaAFYxMcR7JfYeUf8AA0LGVyFh8v6wE5/FTQCZuEP2gjsPLbH8qUAIDmNYj7wHP5qaBDdwjK5cp7+cwH5MKXZ5+cJ5oH8QVG/likDbMNv2H185gPyYGlYCckhTOexVY2H6EUDGvuX5Exj08h1/kTTyypwWKH+8blh+hFG2RFAZBH7eU6n8wTTchRk7l/2jcMP0IoAkDyOVVZVm/wBlTG388UpgbIZrfy8Af8u+c/ipqMzLIPvCX2Hln/A0gVlcn7MI+epgz/I0CJE3FiS2CB0Qyxd6j3orsz3BXqNv2jd+jCnruLMWbjgcGSOhZ41Un7Vg88GdXH6igCIyxOSDtYngbvK/pirum2aRRtfXKhAoPlgKoI/2iQefb/8AVTbeIXc25n3xg/MyrGQfbOP8/lS6ndiZxDHgRR8cDAJH9BVxRlUlbQrXE7XEzSNxngD0FR02lrU5wNFFFADH+8n1qTvUb/fT61JQISs+9eRbltgUrgdT7Vo1kanNHHdbd+GIBIP4UwDzpAPmiz+IpTN8uDEePVTVYXSEH51/76qUT5Bwc/Q0WA0JbuEQuRIpOOlVUlhfcC23OMnOe/0pBLnGc9e4p26M9Qh+oosA4xxsoVZ48DJzn6UoCNJHiRTgKMYoMULDlF/Cg20Q+ZVKkdMMaVgL0xxG3aqxlfDbWQ4IxyPf3prxsylDNJg9eR/hUTWrYwJ25PcUWAsedKFVjDnk5xn2pzS4K/u2+ZRyO1V/LuF58yNvqtOxciQOXXbxkKT0FFgNKlEOfmPAxmoVmDMBtYE+uKt71IHQjsPWkMy9WeCFrdp42lADFYw2AT8vJNc7uO4nPU812Ny9tGU8+xt7sYzmXqOe1SJqVmvynSolUDHybT/7KKVyt0cnDvaIhYA/ZsYJP4dR9ahJQAMq7cdR610y6Xo+pXpVYbqKSQlvlcbQep45xV2Hw1Z28gcT3BI6B8H+WKLk2OV0+zl1C+jt4lcNKdpIXO337V1tnpmoafb+VHptm6g/8tEDs3uSDV+5ilaEm1MQuBja8i7c+xI5rMQ+I42YSQ+ep/uXfH6800xNFDWbZEVp7i3t7RvkVYooyvJGWz/T6Vj7dj8RsQRwdpxXW22lXM9z9r1KU8EmOBZNwGe7HvV06dbkH5PyNTLUdjihPDkKiqGPJ5zj6itWysGd1YhmRiT8h/8Ar8VuSaPZy/eVfxQf0qrL4ftUGY9y+gjD5/Rv6VHKCRjTW9nbahKzvKAhXCxICAPQiqJtbSa8WOGSV/PIRd6YIYnHb2yfwqK5ld5HiYrmNm5kcB/Tkk1BFLNDIj25IkU5BABIxV2NXFJGve6ILeLzd5lCnJJBBA7dKqCVo7UAODvGCAPbHoKSbWNRngeJ5V2sMEiMA/pVaad3Dbyu/IbIqWmzJkTscHauBnHtUe40pZsbRnntTc57mqSAXPTtSDryaDmnxQyzEiKJ3x12qTTAVWwQVPbpUqlVYb/4e9NFrMGCuqxc9ZZFTH5nNWJ7OK2Ab+0LWaQ8eXCzOfzxipaEaFknmwyNHhmxt5AypPf6Vu6XBHBGVQc9T71y9hPNBIDEFG44OcDiuttEcQo3C7hyAc0RGi2OlJ60vakqgGN1qKe1SYqSFDA5yVzn61Kc56cVzs+q3QYvE+3fISF644HH6UNgSatpky77lfKWFVywUY5HtWIR8gGQPQ4rQvdTnuWYhyiOm0xE4HrWSxZSC36nNZsQlyzBRubcxzmqtTXL7pDjOPeoMdulXEZLbnEoya27DTRep50qFkBIID7Tj8TWHA2yQHOK0RgIzBcse/rSejEaNro1reNNtS4wjlQVkXgfjVpfC0PVLi4Q+5U/0pNCISMIt0FnlG7Zz+Ga22Nyik+YvyjJyARxz6UXKOevdHTTDHKshleQlcBAvbr1qBtDnvohdJIiDkBJBg8H1FLquuLcRwbFJwCzE46nFJbavttxtSHI7Fxnn2Kj+dMdhx02WCxkt3dJXY7l2EHB6EflW5YGUwRo3ylAOo9Kp2msF0KiElvRTj+Waux3TTbdxETE8AHc3+NK4WLaxqpyVUt6iMA/ninPKsS5kZlX1LYquJGBwyTH/a2kA/gaflmPKHjoTt6/gaAJZWEkZUM2T2L44pw3FCPKJ4A+9n+lQjdtG7DZ54GP0oIH0oAw9eglhuF1CCJ0kgYbxjt2Na1pMLq2juIgSjjPB6HuKkmXzEZdsZEg2sDwCKxbD7ZoMkyvbyz2bfMDH820/hz+lAjRu7S3vdq3AlRlPDBiKsoBGoVpC2ONzEZP5VTHiG3bBNrMVP8Asg/1p41+wzzDMv1iH9DSGWGVCcb4z9aaUUHaArN6Icn/AD9aaNY0mYFXl257MjD9RVhZbMR7o8BD3AKj9QKYEcYDfeUZ9A2TUV2vyhFV+QzYHXAH19acbuzXozRnPXZuX8xx+tVpHWZ3e3laaTG0HZuGM5Pp7dzSAo1U1JPMs3H90hv1q1ketRXQ32sy46oa3Mjny3B5zzUUi7Twcg96QnPWnsNyA46VmWRUtSInmFV3Iu7uxwB9amby0j2K8bnr93OPx4/KlcBsd00SBIwFPdsDJq5bz+bjzMbs9e+Kyz8rHtTi+MEHP49KTVxFy8twQ0wEnX7xAwaro2RjGeKjErDOMc+vNAqooBRxQuRMGHUGijOGP+FUMmadj0I/ComYk8k/jSxJJM4SFHkY/wAKKSf0qwum3G4iXy4CO0jjP5DJoCxUJpnetKPTowf3kzt7IuP1P+FTx21tE2Rbxn/rqS5/oP0pDszGUbmCryxOAByTVldPuywDQGLPeUhP51sr5+P3asqnsihB+mKVbOQ9dkefXk0rlKDM3+zEXHm3ak9xEhf9TgVsfbYxgbWA9TjNOTTNwywlcewwKljtoUOPLiUj+8wJ/qanmRfs+5Gl1E3Qn/vk04TwsxVZULem4ZqVwojbMq4wchQcfqK52UgXYYc5AIqo6kTSWxty/eiOf4uOalrEAaJLheVIcMuD2O7n+VRi9uozxcOfZuf507EXN+krFXVrofeEb/Vcfyqb+2dkYaS3zk4+V8fzFAGmQGGGAI9xUTWlu2cwR/guKj+3xCMSMrhSxTpk5FOW/tW6TKPZgR/OgCNtLtGOQjKfZj/Wkj0uKOdJFkkypBwelWkmjk4SRHP+ywNPOQOmDQBkvpssrM6PHgnoeMfpUMunXanIjVx/snH9a14CfnB7MaloA55rWdck28n025/XFLaMsd5Dn5WDjgjnrXQUHnrz9aAObvVCXcw/2zVZ+RXUS2tvKTvhRiepxgn8RVZtItG6K6/7rf45oLT0MHBXg5+uKQErIrjqpB/Ktt9GjP8Aq53U+4z/AIVA2jzc4mjb6gj+lAc2gy9OJnH+0f51UJq/dWlxJMTGm/bw2GA561Wa1uE5a3k/AZqjMhQgggjIPocVNGsQVQpdSufRuv5elREKv3gVb0IxS544OfxoAtwOBKPn79CpH+NKsMkR+ZRt9QQaqIdr7u/B/Wrc0zshXpnt0/TrTFYuofkX6Uuaitixt03Ag45zUhqShCaYTTjTDQA00L0/A/0pDQp6fX+lIBhg85AGJwDkYOP6VdtcoVVuFRNoJPXp/hVaJwByfzqYNnpzQBeX5unP0pWHykEVnakI/s6NJGXGRwGx2PsaqOYFs7aT7RdQB1ZQFO/ox69PWgDTPSpFpsi7eB0py9KkY9Pvr9asAYwarA4Oac1ztOCT+VUmKw+SPcckA/UUxfk+5lT/ALJxTGvoV+/Kq/UEUiTwyf6uaNvowoAn8+bvNIR6Odw/XNAlPJMNux9TCoP6YphBpKRV2iQynbjy8D/YmcfzJpyvAcBklx/vI+fzX+tV0YtuB7MRT6VkPnkPIg52/u/T9zj9VanKq8bboA+8jqP1UioqKXKilUZMybwcukx6cmI/1BpwtZ1VSiYX/pnHIv6jIqsQD1ANAG05X5T6jijlH7VkxcwMVkLRt6PIrf8AoQpPLL/P5GQefM8lWP8A46aBc3C/duJh/wADNJ58h++IpP8AfiU/0pco/aikFcYYt7YlT/61DOq8eaYz6G53foRStcljzDH/AMBLp/JhTkudqldsoz6Sgj/x5T/Olysr2iGiFjGWMLyA9G2IR+mDTQmF2ZUL3UI8f6inZtgwKK6kdS0Stn8iKUeW+czrk9Bukj/PgilyspTTGxyE/JFKzE8BVmVjn/gQpHhfcQ0Dbv7zRq//AKCakZASFEqyD08yM/8AoWDSJbOMyJEQPX7MW/VTiizK5kIchgMJsUdAjxfrTQwLlUl2sONqXG4n8GqSUGML5oMZ/vec8f6EUwM0hKqZJR6Lsf8AnSC4ro7IPNhkYerRI38qYV6qmwD0ETp+tLtKsf3axfWA5/NTQziPG4ge/nsn6EUDE3IDtE+wjsLnP6GnkMAC8Ejjpkxow/Snh3dAFaSXdx8ux/51H5SeZuCrGR2a3bP5rQAgQAYV0J648h1/kaBOoOzzNrev2k8fgRSOVj4ZghPpOyfoRU0RZsENJKmDwvltQA3DS8sskyDuBGR+fFNQKgYoihjzg2zZH4qaRwmSRGAwPAe3JP5ileQYCtsj9SJmTP4YoAQkKctKIyT1E7J+hFTIZJpEit7gySOMfJIjEe544FOsoTPJ5cNwc9WbzFcKPxFW1eDThKWuVubgDaVyFI9sD9TVRVzOclELyRdOtBaQkec4yzAAHnq31NY44FK7M7l3OWY5JpK1Ryt3CloozimAUm4Z2559Ko3d66TLFEADuAZj+HT86tBT5ytyRtGT6df8aAHMP3q1JUbf61akoEFUdUihkgUTSCPL5DYGeB0z6c1eqhq0LzxRJGAXDMcHvwKBoy/sCP8A6u7jb64/xqCa2EDbWkRj/s0820wYLsyTwMEe3+IqAnpiguxJExWQY4HSrsbHP+sYDv3qkkbbGkJwqjj3pyzNsP7xQcj7yn39qCGa6mFs5OPTIqTYGUYNZ0UoEY3vGGI7MPU1ahVhKp2nGeSBTETSbo13deezGmLcK2CGzg46g0zVHxZnnHzCs3zJjahlaQruJBBNIDaV2dQV/UU4s208Ak1l210/kr85yBzznuavQSu9wATkc9sUxFlG2sCVxU4JGd8u0+hGaic4Q0zzQT8/4ZpDJLkfvI/3vykffEfyA+hORVn+xLx1DRT27ljwG+T+fP6VQluAx+zqyoUAbIIB+bPQnp0qjd2dnDD5u2UzE5G6QEfpUuw7s1DP/ZN46yQyGWPgyxTIApI6YIOe9X7LWWnbKQX7RnOH+zo65+qgGuNJGG+bBxjpWnpE1xLbT20CkvxJuX7wxx3PTpQhXZ1unagL3eu3y5FP3HG045x+PHSr+HH8OPcCuasNOMskn9qWk8GVBBdhtyPfJ9TWkmi2qoPJmuEBGQUkGCPyoZSNLcR1OPwpQpYnbz6msx9KlH/Hvql1H7Nlv5EU+ytr22eT7RcC5RgMc8g/Q+3vSA0toBAbr25pxGT0H5VEh4yykHoBjpTi/Bzx9aAK8+l2FwzPPYW8jt1YxjJ/EVFBoum2sjSQ2UaMwxnk/lnNWsL70FkA+9j8aBkU+nWlzgTW8bnoCVwR+NctrFrZKsrQwqioQBsHzEev/wCuuj1C5WO1IjlQO/ygnJ+vSuVuUhF+YF4j28eYpz/vc+9RKVg2RhEjHFN/HNbr7IBgxonOSVBAcY9ajn05Zizqdp25UKP0Of6UlVXUi5jEnFPI/cKM5BY/oB/jThGyoQy4kyQQe1TxqTBGSd20emcDNaXGQRxHYSFA/DrT1bGUPH9KtpbMMbDkHlU6mp7W1gkaVpf3ZKg7mXKjn69DU81xD9LkhaQpLLv+YbSM8fnXWojKoAVgoGAcVz8OjWMjHcsowOdj/L/Lj8a07TTbe3cPF53A4/fNj8qtKwy9zgUvalOTikPTrQBVu4WnjCrN5bA59jxjBrDvIDZFE8nCktjncG+tdID1psyRyxlJk3IeoKk0mgOOkmkCIoHyEnAxnjtz61UkYucNnA6ZFa+o2scBEVvcblHOH4K/XjNY08r7Su8EdjU2EVX+8e9PjXA3EDjsTTeCy4BxmppMDOV596oZCuPM+XkepqzEedvr71XYYfk9eeKv2cbXBS3V8KWy3oB7+tJiNGyunGyKF2jb5QAjnnn9K6a+Hl6bceYV+WJtv12nB9zWbGlhAdyxP90ggZAI+lVNUvLdrORUZlIG1QrYB+o6flUotJnMGNhgMMHpg10un6HaTWcFwskyNIgLBXGM/iK5xmJwScmuhtLu4htYbeKUIojUghQTk896sDcgt44EKqS/+8o/oMVOAxGFBA9BWC811Iw33cx/3W2/+g4o2MR80kjE9dzk/wAzRYDccrEMyMqD1ZgKiN3a5/4+oSfQMD/Ksj7NEACqKD9KQIKLCNB9VsxKsW9myT84U7V+vFWkcSpvidZF9UORWLhRnA6UgiXduQlH/vIcH8xTsBt5xnd09aA+Hwr4b0NZYvLuIAFlnXuJBg/mP8KmTUoGbEqS25Pcjcv5j/AUgF1WBpITOke6RBkgc5H4da519TnhZlWG3T/a27j/AOPV1UUqyKZLeZJV6blNTu9zOjCNFY7dv7w/KD/OgDi11m9HTgHrsYrn8qG1Wdmy4lz/ANdDXV/ZXJAuLLT3Hf5CT/KmS6JZ3B+e2tYx/wBM1Yf1FF0Byv2+Nz+9R292wakW5tGwCgHbla6H/hFbB2487PohwP1zSt4TsQeJpwR3BB/pRoBSpDhsqeh4pelJnmtTI5VhhmU9RxTo8Hg068XZeTLjo5/xqIEk+lQy0OK7cim555qxFBJcg+TGWYdew/WrK6S5XMs8UfHTlz+nH60hmb70EgdeK2ksLJFCsZpvfAQfzzU8cNtHxDAq+5AJ/M8/rQBhR280o3RwyOvXIU4/OrcWl3DpvYpGvqTu/lkfrWySSAOmDnqSf1zUhllfG+V2I6ZNFx2M+DRoym6SSSQ+ka5H/job+lTx2dvB0sm3nvKVH/oRP9KsElvvEt9TmgcdOKLjHq1ytuYklihQ9QjEk/U8/pVUWYyQZto/2I8/zIqwKWi4DUtrZByssh/2mC/yBqVdin5IUX65P+FMFPpDux/mN/sj6KKQOw6Ow+hpKKQczAjdy3zfXmoLiSWNgEUBSM5I4796npHVXGHAYeh5piuZsl2hX55dx4+ROvvyciswhht9hit+SxtpOsSj6cVD/ZkP8LOv0NUmJlVpPNt3Gc/KprPY81r/AGEw7zv3KQByMdxVJ7C7TrFvx/dancVilnrT0KldrqGHvmnvA653wuD7rimIozgGgLF47Tp5KjH77OM5/hqi/U1bj50+cKc7WVv6VUKkimIZgHtU0UsiXagSOqnHGTjpUOG9Pyq/buRGoPpRYCa4uZoJ3EbDBOcFQajGrTqeY42H4im3vVG9VB/QVSJpNAjVj1ZHOGhZT7Nn/Cpo9St3QMSyg+q/4VixsFcE9KkATywiuRg/xj/CiwG8biFSA0qKSMgMccVICGGVII9RzWNe8rA3BzEOfpVH7pyvB9RRYZ0/SiudiuZ0b5Z5MZ6bs/zqa11K7Yurur4UkblHX8KQGtHkTNnuAeKmrMS+fyoZmjUmRPmAOOhI4qT+1ov4opF+mDQBfPzfe5HvzUTW1u/3oIz/AMBxUUeoWshwJSp9GUipUuYJPuTxt9HFAEEunWpUsI8EejGkSKOP7iBfpV1lJQ8HB71SeREKh3VWbgAnk0wHGkNNSQSAlc496U0gENMNONMNADTSKfmX6/0NBpB1H1FAFefmBvqP5/8A16RsiwQqcYYjj6//AF6klAMcgJxjHOM9xRsDaawV0bBJz0HVPXFAFi6G7R4XJyQq9frj+tULnJ0e2/2XlX+RrUt4ftGlRRM2AQQSpB6N/wDWpr6WrWi2xkfCuXDBR3AGOtMC3Icqjeq5py9KY67Io1/uqF59gBTl6VAx1Qzfe/CpqpyXG9j5KZ+XOT2HqaBlPUR+6H+8KpPg27g8/d/nUtzuDSBiOWB+8PT171EC4iJQHPHIGe9USOtnMdvcBWK5AIwcetEd/dx5xcyEDszA/wA6IJnbeH254/gA/PinOsRQgxKeOo4/lRYDQur2a2ndY9hUknDLnuajTWpB9+3Rv91iP8aj1P8A4+CfXP8AP/69UPWgDZGtw7cvBKv0IP8AhUsOq2coY73QLjO5PX6ZrA27lwDinRoyRydCWAwOnQ5oA6Rby0c/JcxE+hbH86mGG+6d305rlTvx80cn4HdWnAP+JHINpGHPUY7igDXII6jFJXN+fMn3JpF+jmpE1G8Q4E5P+8oP9KAOhorBfWbpHxtiYYHVSP5Grg1bbHGzwBt4z8r4x+dIZo0gYFiO4qimr27feSVT7AN/I1Ya4hjbe8mxZFUqSD6UwJ+tJtUNkAA+oqJbq2bpcRH/AIGBU6jeNyfMPUc0gHrcTp9y4mX6SGl+0zH7zK/rviRifxIqKigd2iY3JIAMEGB2VSn/AKCRTluVHJhkB/2Jzj/x4Gq9Ju+YrjtmlZD5mWne0kGWikD/AN4qj/4UgaBjxPsx6xun/oJNV6WjlQ/aSLQRcMyXqgnOB52T/wCPigW7v0iWVieu1JPz2mqtN2qc/KD+FLlRXtWWzbzJuBtQqgZLKrw1HE3mSrHHcAuzYCi43H9RUaO8YxG7oP8AZYinvc3BQq9xKykYIJ3cfQ0uQftTTmmGlWn2eNi1zIMlyeR7/h2rET7zc55zk0y3hFvCI1cuB0YrtJHuMmnp941olYxbux1LSUtMQVE/EyA9MfrmpaQqu7djJAwM0AY90jyag2FyolGT2HC1sj7o+lY91K323B4US9Mem2tgfdH0oEMP+uFSVH/y2H0qSgArm9QY/bZzuPMhHXtgV0hrn7uDffTqJP4nfkewOKBoq/aJ1ZcTPnjqc9venPB5cm0nOKicc57YH8qnLs7Bn5OBmgLksiF4mRRyeKh+yy7SAAST61MJV9xUySBsYNOxNyjJbzYUeW3THHNWrWJxqXmGNguWOccd6tK2AOc08EHHFAEepSMlruVipyMEHBp9t5kmlqFmKO4JD556mlfHGaQPC0SKZY1fkcnB5JoQEWrv+4hdCCd20n1yP/rVHp8u6+ZduAA3O4/yqS8TdbpvII8wHg57Gi0hSKUyIMkjHWgDS5bgdTwKmWK5k+baoUH+JeKpGVgpOMEe9QzXcsjbPMI9hxSsPYv3EU0jFW8PxXkeAPNEZBPtkHt0qnf2ES2kjpo01g6LuDq7sD7EEcd+asabqs2mN8jF4WPzRHv9PQ1LqmtjUoiYYi0ceV8oc5JByT6iol7o7o5QZPrir1qwgBKu0bkYJBP5VUYFefKKD8f60qNkHn6UCNiO9kZT/pd3hl2kfaDjH0xXReG7mV7KSJ2JMbcE8jntn9fxrjI5FCkOBuxjuP5Vv6JqC2CiOPfP5mPlMpwD7DHWlcEdXuOOdp/CsCw1ue68TXFlIqiBd6IBkYKnqfrg1sb45WKFtrpgMvUBsdM98VQgtUi1m4kWNUL5IfbjcSFzg/n+tBZrdu4pDzxu49AMUzEqjj5qaWmGOCf+A0wJDkcAgnrgmq95JLFCZIyvy9eeP5f1qvdSrHNveGRpimAUU8D1/Ws28uzdqGZgMZGw4HPv69qznOwrjL2/M+0yxKSoxsPHPrWc1055QMFznae3vnFOM0ZYHcG29jwPbOenemuMovk5UZHy5DAfhWF77kN3GyzmSFVK7ueqoOtRRyliEQjLdCQM/wD1qe5i4iYAO38OSf056/WqsKc52vtyATjIBqkhCagNkqARhRj+HgGonkw6c87BUl5aTiMzBgyAAFiQCfcVWm3LN8yEDCgEj2FbR2KL8JlMeV4IUg5zj3FLJJ5w+c4wc8HvUNvMUAdVyAcjnj8aJREx3IfverZ5/HrStqI27TSNXgnilYMIJCucyDaVJ5GD7dq3rcbIFHTHFctY3UxjaCMSSgDiFHJBxyeAf51t6PbXMNmDdN8zsX2nquexre+gI0i3P3iPypSc00Lig53VJQg5H40YPqfpSgfKKbJNDbKJbpikIOGYDOPSmBVurW3uJtskasfWsHxLb2kJto7aJI5CGLFeAR2z79a6IanoRk3rqYRv+milR+oFc54taN7u2kjdWDxZyO4ycH6UmBiRgFSV5HcHFOIYpyQSM8Yp5iBRGJ2sMcnvTgiu7AnHylsjn1pAQkZCkqQM9h1q5buIZwsU3lE9jggn9ahtyFDugJl27QCuefb8K3NH5svmQBwSCSME81LZUY3ZH9mcszvMWLEcdQB+FRXNnNLEUQkk88KB+HJrYADAAjPJphUMCCuQRjBFSbchzA027LbcLjpncD/WtoxlPKQdRGAefw/pU5UKNoGMcUwx87ufSrUiXDsROpGD8w+lPiLYySTQY3LdV2/kRQ6NG5UjJBwSOapO5m00S7j7imqW5AJz7ikVSBnNIvBPNMkViw+8v409WG7nGaiIJPQk/WnqhYYIYCgY5nQNg5Bpu5PWkET78gEY9RSMsitwufwpBYgvQI7eSaNtkij76HDfmKsWF1qiwowu4ZkYZVivzj8cYP41DI0qcpG+/GAQpIz+VJZSXQupVkt2EbHIKxkKD3z9aQ7Gk19qYGN8En1iH9MU3+179DiS2tiP+BKf605dxHAz9KXLjg5GeMGkA4a8xULLp+5R/dmH9VpV8QQJw9rdoPqrY/WoSiN1Qe+KYbaNs9VPvQOzIcUhx60lIfetzAwdXXbqDkfxAH9Kpg4NaWtrieN/VMfkazKh7lrYv6bKFuVGMh+PpWu4rnYXKOp9DmujJyM+tQMhNOU1HKxVSwGcUkc6sVHRmGQKBlodKcDUSSowG11OemDSqTvYH2xQMkzS5pmaXNADs0uabmlzQA8GnCo804GgQ+jvSCnUAFFFFABR3oqteF0VGRipz2oAlnXdE3rg4pUOUU9cgGqlxdS29usykNgrnI6jvTE1EIsAMeUk4BzgjnHNAjQpjxxv99Fb6jNV49QhkleLa6shIORx1xUwuIT0lT8TimMabaFkZPLUK/UDjNQNpluem9foauKd33SD9DmkoEZz6Uf4Zs/7wph065T7hRvocVqHpQDTuBlXcMxihXy2ZlUAgDOOKosuDhlZT7iugyRcexT+tSnnrz9adwOYCjGc/jmnoOCT26EVvPbQP96FD+FRNp1sxyEKn2ai4FG5I+xWzZ7MufoapEHrg4rZl0/fbpEkpXYxIJGetVW0qccq8bH1PFAGerYareyNVZ0RQ2McUjWV0nWEn3U5qNxLGNrxuo9WFO4WJyALSEAYABGPxNVWPNWGx/Z8bA9Cwz+I/wAaqkZ6GgVhUba4brigW7iOUYV87cYOT1pm1v8AOaA7LwcCkMcDJDyN8Z/EU+6YJqW4f3lb+Rp6SuABlhVsC3ljVpUR22jJIyenc07CuSxDaWX0NSGq9tKJJJB6HNWDSGNNMNONMakAwmkXr+I/nQaaDjP+e9ADXVnEijvxn05z/SkSNhaSQkHLEkHHHb/CpV/1jVIKALGko0diqP1DN398/wBavVUgfZbM3ZSSc/SmJqtqysxZgFIBO31z6fSkBYuPur9aahyKRpo7i3EkT703Yzgj+dKnQUhkiHa6narY7NnFV5rBZlC+dKqj+EHipweRUlNAZLaRIp/dz/gwqN9MuFH3Y3/H/wDVW0aKdwMBrWdPvW8i/TJH6VDINgIcY+oxXS0h569KLgYeqYEsZ7FfX2WqQUMfkOT6A5romghmkfzEV+mCe3AqF9JtHOdrL9Gz/PNMRiEMxChAp+n+FKoIIJ5HetZ9Gj6xzMv1H+GKhbSLgDCzIw98j+hpDM8uSwKAhfzrStznRp89m/8AiarPp12nPkhvoQf61bhilTR7lJIirZyF7/w/4UAZDGkHU04lc4bg+4FJgZ//AFimKxHLtLcsR+GamIZ44wjjgdx1phiDjIP5HNPRSqgH9RSAaYpSPuxv9Dj/AArSvBixtsjBEacfgao9BV27OdPtz1+RR/6F/hTAzT1pudqkrwfbinHGCT1FKF5XkZYZ5pAOgurhd5+0S8KcAucZqxHqt2o/1wf2ZB/PrVMqAp9/UURomfvNn2OKANEaxN5UjbIiVAIGD6gVekvBCkUzxlvMjU4U9OprCkAjikxIW3DoR71p3v8Ax6Wv/XJf5UATjV7f+JJR+AP9amTUbN/+W4Hsykf0rANIThG+lAHSJdW0nCXETH0DipwpIyBkeorkIjiQfQ/yNSuxWUlTg4HQ4PQUAdTikNc0t3cqPlnlH/AiatvqN3G2N6kc8Mg9TQBrySLGAXYDPA96E6msa3Z5mEkjl2LdTW0nVqYDqKKKAClpKKAKyWamaSVxncxIBq1SOwVcscU1Wy7D0OP0B/rQIT/lt+FS1EP9cfpRcyGK3kkUAlQMA9M5A/rQBJWRqkTxzKYTtdgcsAAcksf/AK1ads7S20UjABmXJxVS+JFwpGPuD+ZpoHoZEsf7reB1wetSCJsDI5AGatkBsZUHnNNKgn5twX0Ap2FcphkJ4OB60/zNrbVwT64OP0qeVVb5VQAepWmJEqDiiwg81jwI1J9mI/pTxcYIDI4+hBoAI70uT65+tOwBJKroQu7PTkEUwO2PmJOOmafjijj+6KVh3IHkxGx4zg84pbCZicFWI9ccVKVVuq/rSiMAYQsv04osFyaR8RkIp/AH1rINyySN+8w2cHmtP96MYuCvbnp+tTwapbWSLFNFKGPLkhWJPfPNHKK5km8eRMZU8YyBzTYneFw8bbWHQ1p3zpqTK1nbxxxDrKYtmT6cVU+ywYGboqT/AHoyB+dRKIy/a3Qul2k4l/uk8H6VHdae8sybCA7gk9hgf/rqoLJiR5dzCT1HzEGnCLUWlBXzHYHaCsoI9fX2rH2ck7oB66eY8edMg9lPNbujxeWm+M5mPywhudg7uf6e9YT2l5Ixa9YxxxruLOwzjOOMd66LSLqCSMyRPhmAyuwgKAOgp8r3Y0jTjiWKMIoyB69/U0u7HQflTQ7NjDZB7in6Zult1lZiQWbGfTccVRZaiQqnJ5PP0pJJ4oeZHwME5+nWm3VzHaQmabdt6YHU1y93qJuZ3bnbn7hXJAz3IFTKVhN2NC41KRWmxKjoXIVHGQcdMfz7VlXE5dmdNh+UFlXOAe/aojIpl3EechyoPT/9dV3LJIQqhQDk4PA/Ksd9yG7ldp9pzghmP8PNNY7ZD5jMMgNx/jVpBIWMizIFHHK9PTk1Wu4pixfmVGGfMAq0kJEbOzY5AHOCOv40pAzwrljyOd3NRIpPB5B7A0KzkbQcdiScVdhlpLrbgtuJHG4DOO2KZc3Ez5xcBkzgqB/MdKhyBIqjoSN3P51ADkk+tNQGWbdisMhCK/rlMgf4Vbj1ULEUQ28QH8Cw/M3/AALHetHRHxZgQuh7EH5Tmr8VlExLTWsTf7yA1Seo+UytN1DzNYjaC3XbIdvlg5IXuc8c8V1nXFR29na2/wA8FtDGxGNyIAcVOAKoBMc0hyTin033pAGCB0zVa8vNMtv3eowCbzBkDYCQBVqsy9LG4eRUy0QC42g7geaaEQMPClzxJbTWpPdldf5ZFZfiWO2aCzkspHktULwhyc4xjA/nVa7uJ5ZyJoYwF6Ki459auXMUTeGUjjmjQeY0rKx5znjFDYIxBmPABDD1HIqa04eRmOML1+ppsUEshBwApxyRxUzAhXh+UYIHyYO6ouBC5WMMIt2T1Oc1oabfbWEU8zHsC/b0rKOFdlxyO54IqayuFt52Z1DgjHPb3pWKi7M6rHy8n3qPlX9B70+F1mt0cHIZe1Jk7iQrAe4qTqIj/F7Gk3Z4LCpJMbyoOCRkgios84oAUgHoaSVfuMM4YYz7j/IpxbjiqerLKbNHj3Ao+fl4OCMf4VUXqRNXRYzhfWlGCOlYC3F4mB5kwHvzVy2vZzazySnJjHy5XHNaHOasTgbl5yw+XaOd3alV9r5Yk/U9qxI9VuM/ciJHOc4xWsk63UaXKKUEgyR6N0Yfn/Ooka030L2TjOfcUZIPXPf61HEcpjOSv8qf/TkVBtYXJ7Ej0oJzxzjtk03k9Oe4peDx/nNIVhPc9Pr0NBOecdeDR168A8GgnGST060BYOfT2NKSO55HfOMioy/AKqXx37YqN5MjBK/TcB/7MKYFeikorqOEo6pbSXEcXlKGKk5yQAM/WqsWjyP9+4jQ9wAWxW1EAzYIB+ozU28fdABI7Z/of8Kxm2mdFKCaMqHRLbawku2diOCgAA/DnNXI7ZvLCiVXwMZqyDlsHH0P+f6U3y0Ln7pPsv8An+QrPmZr7OJTlt5QD8hPuOazwfIltmkBXDbTuGO//wBetuOMA/u85XsvP+P9KcPMdcRySOc9AAwH6H+dUpEul5mFAdk5T/nnOP1BH9BWh/y1+oqa5ggi3NOYI2JGS4AbI56L1qrJcwBlZCWXOAwOBk+1O9zNxsT5oBpuaTNMkfmlBqPNLnFMCUGnA1CGp4NICYGnVGDTwaAHUUmaKQC1BeDMB9iKmplwMwP9M0AU51WXT2VnCjGdxBIHI9KpyWu+xiCTwFgz4Jk256HvitGGMSwFCcDvxnNRyaajIEAUKCTgEjrj1z6UwZU8maLUJnMLiNtzBsZHr1pJlAEo9jVlrFlm8xdwG3aQCCCNuOvH8qhkO1iSQMjqfcUxFWLP2Oba23a6HIOOuRVhrqaOK2ZZGO4MDnuQaSBpvIk328bA7eWjGDz6iph9maGMSKiAFgNjkYPHY5pgWGuHEbMApw2Onaon1NYtu+EncOqtUjhGgl8skr8p5+grOukLJHjbwSOWA9PWkBqmZPNj65Ixj64IqRZoiSBIuR2zVB45zLbv5T7dikkLkAikYhbqZf8Afx+RoGaQ55HNLWW4KnK8cnpTI7iZL4J5z7Cw4JyOlAjXparJM+5lOCRnt6UJd5DZjPy45BpgWs8UlRm4iU4dip9xSC4hZtomjLdMbhmkAkqoWjVlUqc5BGR2pj6dav1iA+hIp8/3oj/tY/SpqYFA6RB/A8iH6g1C2jyj/V3AI9GFa1FAGIdNuY87URh/smljtpzw4Cgdm5I/Ctqq0oxI1FwK0NukTFgWLHqTUhpxppoAaaY1PNRtQBGxpmev0NOY1Ee/0P8AKgB7SBJGJz68U9J42BIbp1yKgkOWOT1X+lMtlVhIA3XHUY9R/WgDYtHD2shjfJB4KnoazrS5kaK8Mojm2RK4EqBuc4/rVnRBiKddysCyn5Tn1qK2ijC3YXvb88+4oQFmylE2nbxFHF85ysYwPrViM/LUFkANOYAYAc/0qWM/LUsZLnFMlnZMYAP1pT0qG4OQoHJJxgUAK+oLGoLxE5OPlam/2taA4dnT6r/hVC7dQoXPzA5xVGdg2cetUI6NL21kICXMTE9s4P61OPmGV+Ye3NclAf8ASI+M/MKsqrKvCsOOwoA3kG2bHooHH0H+FTVk3U8scdvJFIyFo1J9+B1qEatdKeTG/wBVx/LFAG7RWOmtsFJlt1b/AHXx/MGpo9at5AxMcq7Rk9D/AFpDNGl71VTUbN/+XhQfRgRU6SJIMxurj1BzQArqr/fUN9RmoWsrV+tvH+A2/wAqsEEdRSZoAotpVq3QSL9Gz/PNMOkJ/BO4+qg1o0UAZLaVMPuyxt9QRS3VtMbSKFE3yIBkA8dW9frWoai8wearY4K/+zYpgYLW1wgO+3lX8DULGMMRMre3Arqs0jAMMMoYe4zQFzlXWILlHb6EEURRb/mV1z0+9mukeytX+9bx/ULj+VQNpFo3RXX6N/jmkO6MS4jdUw/APetK/wCLK1H/AEzQfpTn0OMD91cMv1X/AAxUt3aSTRxwxsoaNV5bjPBFNCZjHnpz9Ka5Kqcgj61ck028Xny1f6EH/Cojb3CD54JF9wCP5UwKiSZPRTwece1WQEYfPGp98YP50zAUndnp0OD/ADqTGfSgQ0wRHoGHsCf61OfKf7ysDjGQ3/1qjA/zmlxkgZNAixb7FYBCdu7+LGa2E6msOIEyRqoJ+cdOe9baHk0DH0UUUCCkJGQO9LUQGLlu+QD9OKAKsheRt7kkCfavpjFXhGBIz7iS3bsKhvn4i4yvmDHrnb/+urFADB/rT9Ki1AgWMuRkfLwP94VKv+tP0qTGaAIrRGS1gRhhgoyD29qzXYtIxbk56mtgnAJ9KuSeHLc5KXEyn3Ab/CmnYHqc2Bml21tnw3KOUu4yPR0I/lmoZNBv0+6sMn+7Jj+eKq6JszK2n1ppXFaDaZfLndZy/wDARu/lVeWCWP8A1sMiD/aQimIg20FR0qUBexBpcUAQ7TRsNTbPajHNAEISl24qbb260m2gCu8vkfOYvNHTbTTrCmQB4iIx0GMkD86slc03yEb7yqfqKQytJdxzR+XbFwWPzbicr+dTRKyoFySAMVKsMa9EA+gqQIBTEQmJDnKKc9cigW8YbKrtPqpIqaigDQ02LTriVFuBJFOPunzSUb8DnmtHU7JYNLvJIjGuImJxCATx6g/0rBiheeRY0GWY8CuqSBYrIRzEy7FOS3Pas5KxcWY+l6hFciW2DRCaEYX5uWXpnp1HpWjpcr/2fEn2d8ovZh83fPP1qOCzEKRTvDDIUjzvMeSOM9eo6frTrR0hmgQKyE2/KsevTkfl+tRct26D9QeExL9ptpG2nKoUzuPpwTXPbGilaW6g3iQsoV0KCPrg+3Xp711gZZ03RNkHgEHGfxHb6Vyero1vdbIW2kt+9HmMQW9dpGB2qJEsq3MkEUQG5VOOAh5P41nPuOFEeWPOMHP5dqvSMYYW27WfbwcE9+TjtxSG3ht1SbBO8cib19MflzWSaRBS6plFxtHUdj74FPhEbo4lKYB3Ad8/WmGRopGAUge45xSgmJ94JVWIBDHhvrjtVgRXEQhbMbnY/TqCPzAzUO7bzVp8yRpHwADuAGcD9aadrHbs4qkx3GxbJBgtkk8Ad6fPAmCyYV0GMYwD61G9syjepyOQB707+z7hUDmNmi67kG4D8qa9Rmz4ctjNbtJu+QHGMd/XNdHBGrNsJY4964qL7TbqPKDR/wC0hPP61tWWtynCSQqHzgsCRn8qdncu9kdKVwMCk6DpVK2vvP8AkcvBJ2V1JB+hIFWcSjujfmv+NUSPzRioXkdeNoB+uaaLlwfmVcUAWPesR9fg07V7iGe38xNw74P3Rz0rZE0ZH31H1NU9Rgt7hF82CKXjqygn86YGRqGu287kRW0e1+Au8t+Y4rGST5vLWMhH6AcCtzUNK021t1MafZ5JBjfvLKD1wQT0PrWLCoYOIl2EHu27NRIQSS+UhUcc9ciq0g5JVt3c56ipmfPHyjHQkVWkLfNkg5PWkkAMSQoGDnsPWhUkK7hGW44O2mEkLkUbiVx2HvVDOo0a4W4s1QJzGNpz/n2q0R6ccfnWR4bkTMibgHyDjvj/ACRWxIdq42gkHFZvc6IO6K7zo14bbY/mBcnjjFAOPes612Sao7GbnA2FWI3f/WrRI/z2pvQpO4uc8UAZSVT/ABIcfUcj+VJwD6+1SQsqzo0gygYbh7d6ED1RleavOcfjUb3UIyrOuD1CiqF5E0N5PDt3CORlHPYHj9KjDbT9wj9a1OYtvLE2QkBPua0dHB8mWMoFJPmIB7DBH4j+VYolzt4HBz1rYsXZIopl4cYYfnSY07MvxtscHqP6VZPBOOe4qq3X5QdvUfQ8ipo3+TLHG3v7VkdJJjPT6im5z14B9ajNwpyI+eeCTj8qT5nH7wbl78ED8tv9aAFedV4GDn1IA/Wk3GU8HOPQZI/LP8qa0gGdrbfYOB/Jh/KhSr88t9QW/oaQEjKqj5gF+ox/QVGSxPBJHtz/AOzGlZo0/iRfxC//ABNNQeY3Xf8ATc39TQBXFLUcb71DDin11nAOXlsevbNTBD5JKuQB2xwP6frVcHDDkD60s17ZQcNPvf8A2F/q2TWVRHRSaS1LJXam9dgXHfp/hUSpK5HyeYp5Ow8frxWe2tjeFtrVS/YsNzH8/wDCpEsdd1I8xPEjd5DsH68/kKz5GzR1Ei+SxjMcMavKOgIL/njpUf8AZmr3IH2m8gtV6bE+Zh+A4/WrulaLdacd7ahI3cxRD5T+f+FXpJCWAMZDDsOtXZIyc3IyYtB06Ih7gTXL55MrfKfwGKtSWdtJEUjt4o1H8PlqFPpz/wDXqfJPyjBGenU/nTCB82QfwNS2NIzprBo1JzgDuOV/XmqrxOo3Y3L/AHl5FbMjiFSXmjCjjDNj8MVn3N3akExxPI/sdq/ypXY7JlLdnmgGo5JdzEvgH2pN9WiHboTBqkDVW3VIGpiLCmpAarBgO+KlRgehpATijNNB4p1IAzSScxOPY0UvXj1oAr2Z4I96tGs+3lSItvbavc1dSRJBlHVh6g0wFPP41m9JE+gH9K0z+VZsnyyfRj/OgC4IoyM7Fz6gYNNa3Ru7fQnd/PNPU/KKWgCEx7IXUEEYwMDFUGt2uBtwcA54Iz+RrTIypHtVa24c0xFSS2nCpsdoyi7ckEZ5Ppn1qws0rXW0yh42YjBIPB/WrwOKa6q4+dVb6jNAFJwccjBzyOmOBVaUxC5GTIHIByACOnpxVyUAO6gYAx/I/wCFEdujfMWJbtkA4/SgB6hVuCTKoy5ADDB+lRIT5cgjKSvtJAVweR2x1pxsszib5WYNu6lf8agNgUYsBIeGBAw3UEe3rQBPcg7YywwxHIPas6T5b3PpID/KtORdtrCD1UAHPHaqE0khkZooUmUAdIw3OPUc0AOidhqzQ5+RpSpH54pltd3K+ePPclI2YbjnBBHrTxcxf2sA1sm8TYDqxB645FMi+ytLIEMyO6OMNhh0J7fSmBpLdS7QSFbIB6Y7A1KbkKMuhx7GqqYMSEHI2rg+vFJqH/Hg5BwRg/qKQy39sgVN7vtUnbkjv+FV7q8gQh9+4MMrt5z2rMTB0yTPaZT+ammyf6i3Psw/8eJ/rQI1lO+NX6AgEfjQaW35sIm/6Zj9OP6U00ANNROae5qFzTAa5qLPNKxpoPzCmIM5dD6gUWg2lx7L/wChCm5+59BTrcqZG27geOvI+8KALWhji4Q9wv8AWtVY1XOFTkYOVHIrK0XaJpsPn5Rxgjua2KQyN0CwOFVVHX5RioYj8tTy/wCqf6GqsR4qRk2cVSuJXVmVmEabiCT9M9Ktk8VPJDFMSZUDluSTyT+NNAc5KVd8xu0gx1IwT+tRSKWU4/Kt59KtHOdrKfY/41DJow6xzkf7wzTAw41cSKcdD2q2rkfxHP1q0+lXI5DRv+OKYbW6jBBgbPqozTEOvTutoGJyfLX+v+FZ5PNXrvK2NuHG0gAEEc9WqiQPX+lACABlwacsahX2scsMc0gXPQ5/WngEUAN8qTHHlt7dK0tKBFneI6hTtzjOexrPBrQ0kEm7U94x/wCzUgM8SPGP3cjp/usRUseoXkZwLhiPRgG/nVcnIFIDzQBeOtXMbAFInGM9CP61bXWE8lJJIHG7spBx/KsOQqW+YN07GpQvmRIqvtUc5I5oA2k1ezfq7qf9pD/SpTJCJEcyIqMuQScA5Nc/5L/89R/wL/62a0rsEafag4yI1H86ANdSHGUIYexzS9O1cr91sr8p9RxTxeXMS5S4lH1bP86BnT0VgQavd4beyPtUkbl/wxU0WuMeJLdT7o+P0xSEbFRlsXGMdVHP51VTVInDExSptGTkA/1qd54kkV5HCq6AqTTGT0dOhqNLiGQ4SeNj6BhUuD6UAIyhh8yhvqM1E1pbv1gj/AY/lUxooApNpdsenmL9G/xph0tc/JM4+oBrQpKAILe1jtl+QZYjlj1p8fenk8U2PvTEPooooEFFJS0AZTmaacqqkqkpPX8MCteoo49hJ6kn8qlxQBGv+tP0qYVEn+ub6VLQAjDKkV0zffbjvXMuSsbN3AJrpz7nJ70mNDcmlyAOaMcUFaQwAzzxTxkfxGowPanD60ANeGGT/WQxv/vIDVeTSrGTraxj/dyv8jVvJ9DShvancVjLbQbFh8hnj+j5H6ioZPDic+VdsPZ4wf5GtrII4pMtngGnzMVkc8/h25HKTQN+JU/yqtJpF/GcfZmYeqMG/rXUlsdacF7mjnYcpxr2lxEMy28qe5Q1DlQfvD8a7rJHRiKY6pJ99Ef/AHlBp84uU4ml5rrX0+ykHzWkX/ARt/lUDaHYk5VJE/3ZD/XNPmQuU5hiEGWOB6moxcIXC9M9D/OtTV9Ge3RpYplaDI+VyAw459AawkKh+owAQMHr2rOVRrYdjrdEt4oQGZgbiRSwAOcLnFaV0MWc/wD1zb+Vc3pep/ZLoeZNmOVRujSIZJ7AEfj1xXRXbE6fI20qTGSQeo4NF7lIrX277JKjWu+JYvlcOMhsY6VU1BntjFJLFmNZGIMgyV+Xp04GR15q1rF8LOIrs+Z2wN3Qgcn/AArmtS1m6ukaRnxG+RtHTvUSAtNrYWO5ji+UuThdxIXnPynFZNxfTXKt5zgnKkADA6Ef4VSVtuGzjijJO4A/QVFmIsx3LxSKY2K7W3DNOWZ5VbaiM3AUEcj6fnVHLO3A49fSp0by5cqcN7d6TiInFuoXdMZhjhsKSOnQf57VQ2s7gZGCM5JrTS5UR5aR94BwGb5fWqTymZn8rHzdQqAYHrTjcBkkgVuDnB478/SmiQEcjDDjI4qUIyoSXP8AwECmlVEe+I8jkg+lVoAyOYhTk5B79cVo2mpy253ZXacEhgefXFZO7GQDx71LGw8og8Y5zTsPY66yutMum81mijYDGHXDH8utX5tPs7p/NKq3rtIwa4qzuUjwxaTHpgV1umXzTxhI4t0YHDDA4+netOVofNc0YY1ijEaAqi8AZJ/nTjQOBQcdqQDWRWADDNMESKc8n6mpcHHSmnNAAxOw7V3ccKMc/nWHdanG6uUEERXA2SnDn34OPyrblbZG7HOFUnj6VwZuornDG2VW7kP1/CmM2m1m0vITbX9mNmMeYr52npkcZFYgZXZRuGxTgev8qTK7iCvPbNEexYNwfLjOeOlZt3JZGxHTpj0qu2e4xUx/+sajfO09cU0BGTwKDQQcCjvzVDLlhdfZkPlt+8kO0n0H/wBeuodfMBaNMk4I59vWuf0uK3u5lSQSFlQs2WwuR04HtW7LIY4pCm0qqE8NyMCs3ubwWhm6crb5JDCWUnG4sODjIHrWjgY+U8dcGoNMQLYZ53MxOT07D+lToPlHOaGXHRDT+OaRsHO0/jUn5U2QfKDx6YxUlFl4bS7jSW5ghLMoUsyjkjjrjrUUmgWLc+TJH7pKf65qS2+e0eE5w7qvHoev6Cr6IkS/KuF/StU9DlkrMwZfDEbH9zdOvs6A/wAqhMRgRYuDsG3I744ronmRMF2VB0BZwoJ9OaxbxCrKSOozwQR19RTEQG5eOFVVFJDdW54PamjUbU8tIyEH+NCce3GP50hGSv41RltiblkUghhuww4FJotSaNJb62fAF3H9GJ/qTVhWRvuPEx/2GX/4kfzrNs7VYt261t5G7hySCPxzirT2NpMoY6ciH/plIR6/SlZFe0ZZKy9lk/D/APaNAU5+dGz7r/8AY/1qgdOgUlV+3RMO4bcKQ2lzF80N/IBjP71PrS5R+0NFiF4DgfRgP/ZhTQpfkoXHqfm/oapAas6/LdW8g9zj+lMMupwN+8s45PdCD/KjlH7REOnzl1ZT1zmrtY+nsEmYM2Bjj3q/JN86KnzFunatU7HIy0OKu2XhnThEk1w0spcBtpO1Rntxz+tZcU6SZXo46iuq0t3fTYmC7lUEZB9DTbGiW3tLe0XFtbxxD/YUA/n1qU981Tm1Owtwf325v7sQ3H/D86oy69KwItrZVPZpTk/kP8am4zb2lsYye9Vri9tLcss9xGrf3ep/IZrnprq8uD++uXI/up8q/kKiWNVGAAKnmKSNK71eJ1K20DMem6U4GPp1qjJd3cow0xUeiDApuOKSpKIvLG7cRlvU9aeFFLxRuUdTigDI1FxFeMGOAQDSwRXE2zy4nw33SRtB+hPWtN3ww8qBHlx98ruP07Y/OmyR3EshWWbYWA+QfeP/AAFcfrkVaJZXnie0wJpF3/3V5/P0qP7RjHHUetFzZzGJUhhmZUYksI8Dp6DgVWWMjCliSOMEUCLonXPXH1qWKZc/eFUvs8gP9TxUiwjOSc0aDNRHyBUgNUrTC7lq4DUjHUDg0maWgDMlXLTJkDqMnoO9SWkTGJQGBxnmM5z0ptyv+lSL6/1FNsVdYyNvfquG7e30qiS0CVkkUMQTu4z+VV5zn5s5yc/mAameQrKgLnaWUHJ9qhnOR+C9PoR/SkgHRXp8wxNH0/iB9vSpYryKUEjcuMdR/hVKLy/tSZEgY45BGKdAqhZAkw3ADquMYI+tAGjuBOM+9VIjiXFLGJPMiLMGwSCQQeMe1V7gkSSFSQRnBFMDSzRWdDcXLW+VIdt2Bu9MGpTeSIq7oCx25ODjHNAx84/en3Ufzp8B4qKRxIdwBGARz+BpYpUT77heccnFAi3RTQdy5ByPUUtAyO45jH1pI40dQWRSfUinTcxNTYD8ooAcYEJDZYEcj5s4/A1EbGPcHVU3DPJXHbHYirNLQIqeX5SBAMBVUDnPrSzswtGCMRIVwu04P+eKfL9722/1p0YVkAYAj0IzQMzFmuLe2k82MY3r/rYhzw3t9KZJPHLaxO8CcO4xE2wdFPvWx5MfZdv+6SP5U02kbDaeRnOGUN/SmIZaFG05NgYKFIwTk9TUZPFWIohBC0a4284Az/jVZjxQBG5qBzTnaoXcDvTEIxqNmwaazk9KYcnrQA8yAAd8U0SFWyoCn86TFGKQzQ0Zz9olzj7mf1Fai3UDMVEqhh1B4rI0k4uXHrGf5irCvGLuNfKXc7BWPIPb3osBpF0kibY6twehzVOI8VW0u4jlkkVYTG2zJJfcDyPb3qWJutICwWq6vKg+1Z+eKjmbEZIOD6igZqUVlWk8p3DzWOCOpz/Omw6ncEkOsbYPpigRr0VQh1RHRS8TLn0OanF7bl2QybSpIO4EUABKNc4ODlcYP1pXs7aT70Ef1Ax/Kmho3uEZCrAg4IPXmrJBHUEfWmBRbSbRjwrr9G/xqGTRx1juGH+8K1KKBmK2lXIHyvG/44qzpVvNBcSedFsBUAHI55rQooA5Ujy8B1I+ox/OjaDyD+hrqjz97n681C9pbP8Aet4yfULigDmTEr9G59jmpEUoNvp7VtvpVq/QOv0b/GoH0cf8s7gj2Zf8KAMzNX7v/kGW5/2F/m1I2l3Kg4aNx9cVLcwy/YI4RGWkVBlRz/EaYjIJ5oU0943j+/G6/wC8D/Wmja3Tr9P8KAHjaQQVHPBpohiz0b8D/wDrpQB68/Wlwe9AAqLGHw5IZccjpWjqA/cQc5+RefwrNf7pHfBrS1Hi3tx/sKP/AB0UAZjAHqM0qu8aNsdk4/hJFNJpC2EOKQFi11C7WRVNw7Lzw2D296mOsXKyMMQsASOVIP8AOqEUuZFBRPqBg1M0cT5JTBPUgn/GgDQh1vewV7bGeMrJn9MVP/a1sshR/MQjuVyP0rIEEWQcupBz1z/SnyRQyMW3yIx65AYfpRYDQ+1tdSx7QVi3DAPU896vx96yrQBXiVW3YI5xjPNasdMB9FJS0CCjvRSgc0AV5LlVmWFeWPX0FWqx7ZCbtXJAJJwvfqef1rYoAjTmVvpU1RJ/rGqU0AHat+0GLOD/AHAawCcDmugtuLWEdD5YyD9KQ0S9KTrRRSGLiiiloAKXP4UlKKAD8aUZooAFACiiis2TVlTUVtkCMrDAbJGGxnB9OnSlcB+r3bWVuH3+Wj/Jv2birdj1qva6s0aSDUAuUA2tHzuzjAx68j2rH1qeV822WMb4kVGXaR6rjA5HX8aow3cyRFC+RtQ5wQwwe351LkTc7a2nEqLv2pKc5jzyOT/hTzKisyuQhHqe2M5rgjfys8knmNuZsglvmzk5/nUlxcSSxb3nDjbt77se/HuaXOO52yTW11E+1leMsUYkcZAya4jVLmGPV5WtoozBwMEFtw9cHuamj1CdbVbbIWEBvlB55OeT+VZLh5J2fZuVSASowPwo5ubQZ2Xh+0gKi7jmlLYx5ZUKoJ7gDtxWrenNrKO7DH5nFZOgSRWlqVmkRJZDuZH4PHTBHt61Pr0mNLeVJcY6Y6H/ADir2EY3iG682+uBuUoqfw9PQHP0asTEbW65yrrwAfxqQlnimmO1lcgAZ5PzZP8AL9arSSH5cKd3fNQxDH/iUcgdjUOTzzUuSh3BRuPIHpUCgs2AMn2qkBNE2PlAp2AcngtnpSbgGCYBPTA/nUvBU9PQnNSxBHJkhVzkdP61MWj8tmZCWxx83Aqs4xsVV5qZMzSFVbrxnGRipaAiJAiIB+brmmwqrFgxyCMDI/rSSI0U20jdjvwR+hNOCs7rukC89Bxiq6DI5QqkbVxjvmmAB/4WK9yKtm2RwXAdgAc/Ue9Rf2fcMTJbwtLH1+X5vzxVxYD4baSYhYRuwOmK6Hw0GguGhklQHacIQdxPBOOcelcyrzW0m5YWhYDtkcfjXQeGA1xevdOhIjjK7iP4if8ACtW7oVjpiTgkc/SqjyF+ScDsKu9qo6jMkSAsmcnHB2/rWZRFvIH3sD1zWZqGqT296gjdwq4J2nO4ZBqeW9hS2eTDr/DgkEc+9YbSl5QZDnjipk7COmGrWt3FNEx8oOGXJboOma5drQW8hjSUuB3Vsg1LHcBSAG254z0GKkltrqZAyWzNuGdwbOcjIpasLmczYkJ5JNLIu0gdVIyKW5t/IMbbuX52k80pciIFV28d6AIAwEmScetST7pdoTO0cZP1qA5LE+9W44z5QYt16Ch6AVo49+SegqNwVbB61dlbcrKvzbe4qEW7TMNqhVAyWppjuaGggI8krIAWwqvn8x/KtLUZlOmzsrh8rtwPcisdZBEIkR8bfSiSTbIyj5h3GO9Q9zRTsrG1b/JpiZIHyAkZ79aRLuBiFMyh8nAIIyPxrMsWSWXbIp247njjtWumJPuFZAO3lI/8qDSDuhRznpjHBWmlwMhmA47mlNrjl0gGP9h46iMW9yow49FlDY/MGg0uSxXBhuUVlcpjqq5Ck8An9a2YDJtLwtDMMdicj8O1YrRvGNxMkR7mSIEH8j/ShXcLujljLZwCjlT+oFNMzlC+po3tktzE0FwEbzkJRscq3rWYbRoLXyQ4cQHAxjO09M+9WBfX4iCTw+b5bZDrgH6ZBpLm7jeM5SeJjlSWQkBTz1x2NO5m4tGZ/wAtPwpVx5rMQOABSAKkrkyZzgAsf8+tRysRDK2D14OPyqibE6nB471KG4znjr/WnmKMW4njLZyOOoB7j8KblRxnj6f59aQD587Q2MBh1/SkR2CnB6c/hTWxtBwDxVi0g/fbZoXVJFIBwR+P60CIxJkYIB7cj/PtQCCD8o/KrjabE33ZHU44yAapXURt5yu7cMZHGM0AcwjCK4+dTgng1YEge9VixIHeoPMQqofkr0FDYEiujY54AHNMgsQ3CHUdycI3FaLHzHETuzIOQm44+uKyWKyNu87BHZxVixmXz3Z2LM3Tim2NGmsajoMUpGOegpiTK7YBqrLK01yI0OFHU9eKgu5dBBGQcignFQmZVH3gBVaa9jH3TuNMC4X2jNV57sJgDByKpPcyOcBcZ6VZi0e/nUPInkxn/lpOdi/ryaLBcge7duAcCmm6dj6/WtFNN063H+kXMl0/92AbV/76NWY7sQHFlbw2o/vAbn/76NAE2l6U7weddyOinkhg0agfU4zVo3Gk2gKwqJ29IlG0fj0/nWTI7THdNI8zerkmkwOegqbDLU2s3G7EMSReh+8R/SqZLysZJSzOe5ozjmh85weKdxEbKM85ppAwQOKkK9iaacAEe1Ax0BAcgelW1NUYV2yA+1XFNAEnelBpgNLmgRUvPlu1P0NU7IshuVU4YLkfUGrmo8PG3+zVWCWFLmYFJASrchgc9+mKsknaaYQROWyec7xuz+dExB3/AHe/Qe//ANemsYpYBi4KgN1lXHbpxmlcFQw3K2RwVOQflH+FAFbKLNGzMysPRQR1+tWRBtaYCSNic/KDg+o61Tm42H3NXVGbkt6hf5UANWGVZFYxNjehzjjvn+dJcjEzUxflZj0wFP5MKlu+Lge+KEA2zlzCNyqSHHQAdvarLOiuNwYZGB37/wD16pWzjZL+7XK4Py8Z5pTcxmIOQ64JXHDdfy9KAJ3287TnnP5rVadWePCjJ3Dj86mDLIgZGBB2/wBRUMq7oWAGTwePrTESxwYSPfvQiP6dzUmZRJlHO3jg/QVSWR1tk2yMuHYYB9hUr3UihDhWymeR7kdvpSGXEdpIZd2MgkVGLhIFBcNgnAIFOhfcs6hcYPr1yM1UnUNGMuq/N1OfT/61AGmJUOPmAJGcHinjkZFZ5XeE2jeCuAU57mh9yTZyVORkHjsKALcvQfQ/0pYD8tQKzGOTcxJDsBn0xUYneP7uCPcUAaINLWaup4JEkPTurf0qePULd+rMn+8tAy0e4rMnkCLycZq/HNHK2I5Fb6Gsu83+YuzPf8KaEQsXYEnCD1Y00wN/eVj9f8aXG0nJ5PpwKcM0XCxpWXhfUruJZSkcEbDIMj8n8BWffWFxp9wYLlNrdQR0Yeoq5puqXWmvm3f5CfmiblW/Dt9RXQzSWniDT2BOwrzk/ehb1+n86EwaOJppqz9nCyFZHBAYr+75z9D2q3by2EBJNj5rL3llzn8MYpgUrKXyJt5BIwRxTjMTcxPyFVlP8v8ACnSKzyM52ZY52qNoH0HSoyuDgjBpiF0nK3rgjGUIH5irCSKGIyM1U/D8abjByOKQzT38dajlbMbVn7mBzuI+lShpWUhjx7jmkBZsWy0n4f1qGDAmIPTeP51JZDa0n0FQK2Jn/wB7+tAi1HLDJMsUlqgy20MhK98dqZJJD58m5JFbceVYHJ+mP61XRiLtGJAAlz/49TLlx9pk5xz/AE9qBl8BHsJtrM20/wAS4I+U+59KprNLGf3csif7rEVNZNus7oFs9P8A0F6rGgC0mo3cat+93gf31BqS21qR5ESSKMhiBlSR1/OqKn5j9aW2lbzo9yo3zDkrzQBqrrMBOGilXnHGDVqG8guCRFJkjkgqQawyiuzHyUPJ5Usv9cVd0xVWdiiOvY7nBHf2FAGojo5IRlYjqAQcU7BHaucu1H2ubgf6xv5mkSeZGGyaRfoxoA6TNFYDardRMAZFYY/jUVdOqbLcSmMOMgEBsdRQBpdqg8z9+uQRlcfqarR6vbOPmEkf1Gf5VMs8TSLJvAQpkFjgdfegC1UT21vJ9+CNj6lRUincAVOR6jmloGUn0u0forp/usf61A+jD/lncMP95c/yxWnRQBjPpVyFO142/EiptRhlkjiWOMuyAZx/u1p1GGAnYeuB+lAHPSI8f+sjdPrmmAo4x1/D/CuozxjrUbwQyffhjb3KigDmxGitkfzxUm09q2H061Yn5Cv+6xFRPpMf8Ezr9QD/AIUwMzkClGT/APrq82lTD7kqN+YqI2N0rfcBzxkEGgQy2O26gGf4q2o+lVbayWAb3+aT+VWoulAD6KKUUCClH3hRRQBmW0WyeJsY3If/AEL/AOvWpVaTi7hAAAIYj2+YcVZpAMi/1j1Kaig+/J9akJwM0wJ7IBr2AEAjfyCPYn+lb/XrWDp6k6pCp7Kxx+Fb1JjQdKKO1HSkMKKKKAFpcUlKKAAU6kpM0AUNVuZoFRERgkuFEyn/AFbZ4zWDdyzXGZyq+ZG2dyKPvAnr0/LnFdHqUM0tq/2eQo2MEZJBHXpjrXIpetFvjUp1bPyjcD6g4/rUSJZY1eS6v1812zERuUZ+7kfMB68/hWeAzXCB3TcyjazYPvj0z+VSRGVNixFpAxCHOMLnHA980qOyxywzRopWEZfbngHqCe2eP/1VAiqoZSVfhQMAnjpz1/GnSS+cWwqjIA+7x6U8rFFJMVYBVwUDLuLj07etQ4DKSMLnqWbP9KVhAjja3U8ccHNdRodvFdruuVjymGVAfmOOjH6dvxrlI+Ch3Y+cBcjHf17V32l2cVja7Y1IZvvEuWzgn2GO/FXFdSkO+wWwUAx7yO7dc+uaoa+FgsYmwWRWYlCeG47+vetfqayfEVs1xaJ5SM0hJUBTyRgk4/KtBnJOHhtmWSPyyGAA27T0zyPxqEnIYJjOOCevvU17KWtYfOjWOUHB29Wxjk4OM4Iqkz8dckjpUNCHOdyNkgY7+tQwvtVyR1HHtShtzAMAPUjpSThA4KZ2f1ppAPMm0ZC9eM7aaHJB55PXFRcYwMetGaLAWMKVDHqR25/GpUk8kqQfXOKqo2CD3FOdsKwYZPYg4pWAV53lfeOD1wo4pvmOAcNw3WmK2OhI4wcU8Efxc1Vhlq3dzEFXG4ngn1rf0y0uowxC21wjdSecH0yD1o8P6YstuskF1bGVx88bREsv0NdEbWSNt/lIx6syYyaErCI4FkSM5VY8/wAKuWH69PzpRkfwgc9jS+avTa35UgkUdm/KmMPMGSCrrjuUOPz6U2RAy4wCO4IyDSmVe24fhSCRT1YUAUtUiQabMXAAQcADj06D61x00nmy/c+YgACu6uJIvJcSthCMEmuOkIRio/eIWPNTITB7WSGCGZ8osgBHXHtQZpzN5rtuZiPnyQ2Bx1BBpLuZ9qBWJ2jkZz/PpUMchBBJb8+tTcRJLIzIUKO0Zy5DSbsc5OCRkVUZmVQp4AHSrLzhC3y5JGAW/h9xVQsecc+9NajGhsHt9al3luAScdvSoGx2qxBcGNegbA7gU2gFjGWZsZIGamKcAjjdx0pFxkAtz1wOn5U2R1D+mOgFQIYnzuFJHHep5XBJIyCD19agmkUnrluoIoGZAobC8cZ4zTGWrOUhRIjMH3YODitSyuPtTMX4ZeMOSePxBrHV1jjIB3MOcirUEvkBwGwxPDcg4/A+9IuErM2GKg7Y2APomP6Mv8qFaRid8cjKO7ZP8w1VIbkyxqxyxHBO7P8AMVJ5nHygA+u0Z/MYoszoTTJS6g5RgD6DAJ/Ig/pSGRNxEiEZH3icZ+hIH86YJsHJBI/66Z/Qg04yxlCoDAH0UD+RFOzGNjWCMsG84ZGdpBH5EZNZjah5UzqEkG043Jk5/PmrDRSNI2WDx5+UZC/ngc/nVGWxvGkZxGjZPUOKpIzmaFvcy3cY8tFZc4xJFuz9cHNTC3Ks6SwwL6EM8f5GqViLiKNoZrQFOoJkBz/UfhWhp0BnaSNYtnOV80A4/EHNJoa21IzCiggS3CYOdu9cE9+pqOG4jugqxwvG6rl2Y5BPT/CruoQTWcLefIuHBCbJWIY49CKyrWXyixMcrBhjKJkCmkRK3QukBVPcg5BzViO5KkKjyIOOBkiqguUddvzjIx8yEUbHK9zn3FBFjZguomiUPMofHIbiquporpHKjAlTjg54qkzY2kg5xmhZFyVB6jBoCxzMqeWcFiRjjIoHTfnBFSNAsiAqxDY/iPWorfcZgoGSaZArFVOWVhu96ljkUKSkSqTxnJzUsxjkj2Zwvr71EkTEExjAxjJ4FAFxJFjh2RsC3ck1XjM25gg5Y/WkMDLEuCpYnkg9Kum9mW0SGABN56xqAxHuetIYtvpc1yu92VI/+ekj7VHsB3/KrkWnafbn55Jrlv8ApkNi/meahtoxFEoxzjmpg+5SVPTjpSuVYtLcGIYtoIbbHRkXc/8A30arysXbc7NI3qxzTIZlnUkZyDg54qsly7SyAqWH8IT60rgShAQc/lThgdqjeby4i/lkDPIyDxU4ZGUMnIIyDQncdxnvTQc9sD1pxPWkCk9P0pgIXRB90sfWq6Tl3K/ew3rgfXtVny2PARjn2quFgVvvnCn7i+tZy0ZDHHIycU3duPWpBtckKVC9AWIqGTAYlRxnvVRdykxyt+9XnvVpTWeW2nd0A71ajmR/uupPsaoCyDT0BdtoKj3ZgAPzqIGnx8tj1oAqagxkCpFhipPPaqkYZeZIVLYxuHB9KkaeWNiN24A4wwzSpcRO6o6EM3AK9KskjCxbNoLpznJO6pUHA+cN0HT6/wCNSGJG5WRSPfiq+7a3yLjnqe+DTAY7uqgoM885UN/SrcM6MygohO1WyBioYceYeOcVb8sZ3Z5x3waAKrNCwlG2RX2kZyCKfecsjeopzW4yTtGTnoSOtNuRiNPbihAQQK6tOxU7Sp5xxVbIMUwznDAj8z/jViBG85nBADAjOcHpVsjdEpkUNnbkOM96AKtn/qR+X5MP8ac5wj844qaSNIgQkYThjxn2qFxksPXNMRGs0n2aQltxUjG8bv5/SmSTKY4meFTwR8pK45/Lv6UqJmCTa6NnHQ4/nimSxOlrHvjZSHbqO2BSA0LYoXfaGBZFOCeOlV51LRYXGcg8kD+dPsWy6H1ix+Rx/SmTj93J7Y/nQBFKjLBEWQjG4Zx70+WeQCPZKwBjU4zxTUkeOyPlOyES8lTjqP8A61PlnJtoWeOORm3Al154PHIoAspIWaVTtGHyMADOVNQt0p0TKZnwgXIRuGPcf/Xpp6UDKb/6xsetKOjZ9O1JK2JCO1CN1HtSAu6XgXJx3jz+op833nH1qLTW/wBKT3Rh/Wp5x+9k+ppgUZB81ApZDyPpTQaQDhTskI4BxkYP5iminfwt9KAEKgrgsFX3OBUPfGFPHpUsv+raoRnII549aYE1vj7Ygx94kHBPoauvbbx6gEjHfr2qlBxfQ5BGWHX6VroPvfWlewzGlQx9eV9aUQ4wZG2gnGAMn8fStO5iHltIM5UZx2P/ANesyNdz/MM98HpzTuFiWOODkgSYz1yOfpW5psehGMh0leY8ETf0xx/WserVlBHJhyuWSQHk8EemKVwsiPVLZLfY9sjohfod271/ID1rL3fvH9zWne6dLJMXhO9ewcjI/lVN7W4TO+F/qORVCsVvNBnG6KM/N1wQevsamkhhkcsQwJ9DTNkZblQGB+hp/wDP0zQFixZwrFBdbHLAheo6fe/xqkTxV+yyyXC+qj+YrOJyOKAFB5NRRHbOnb5hT8kHkY+tSK9AiJ5QJGwSOT2Bq/pkxaYAtn5h/JqqtHE/JTB9Qan09EjvIdhPzNyCc9jSGJecXc/++f51BnkVPfcXk/8Av1XzyKYEjzvEqbCMHOQRnvUplVrMM0cQy+CNvB/Wqcx4X8ak80fZAORhuxpASKsTA7oePVHx/PNaDon9krszgDALdaxg6jvj6jNa0LbtFPPQmgDPHyNlcqfUcVKt3dRofLnkJHY/N396iP3qQnEbY44oAu22rXLTrHJ5ZB65XBqzHqysoLwEcfwtn+dZ1pPJ5qqzkrzwRntT0mR1AZYWbvgbT+mKQGrHfwSKzbmQL13D/Cno6ec2XXnGMnGeKzYViaOUFWjGPmIbPHX+lSXyqLWILgrtTBx14NMDV5HaiucV3jB2Oy/7pxU32+7jT5ZS3swDUAblFZFtqs0jhXWM84OAQf51Z/tONXZWicbSRwQe9IC/RVWLUbWVtolKt6MpH/1qmSeGQfu5o2+jCmArdDRF0NVmuvMnRI+UyMt61Zi+7TAf2pRQKWgQUdOTRSHmgChFLJdXcciLiNM8+xOc1o1HFEsSbVH1Pc08mgBkB5c+9Sk7PmPGAST2UCobckKxAyd1EkyPBhSylo5chvXIAz+tAF3R2D6sfRUb/wBBH+Nb1c5pM+y+lljgkmBUgqmc9cZ4B9K1l1a080RSmSGUnAR1ySfwzUspF2jNKRg4pKAFoFJRmgBwIoFN7Uv49egPegBJJY4zGHcKZG2Jx1PpTxXO61NcLqSgSDEeJIiuPkGMdMc966JM7V3EE4GSOhPfFMBQcEGsS90KO5VySVk37t8USruz0yfXn6VtUM2xS2GOOwGakDk5NAuZWlWIrbh8CNJG2lwMtggZ5HFZyvd2Mk4Vizxu0TyOcjAGCM9a6w36S8WrnarbXXAIXr6HuSK4u5uY7iaWfGZCWwR1b52OfyxUisVzIzMdzNJ6Z/wpwKkjO0MD121HGVaXnJ7nHWuq0bQLW4T7VJ5hj/gAOCSOpz6dqXKKxHoFzFah1ntUZ2b5pCBke2T+FdOX3rvUhgRkHOQarNptnuV/KO8c7txyT6n1p8Ekf2iW3RAhjAbgYBzn0/CrGitc6jFDawS+YTukAIHf5v8A6xpIbsz6lHbsRuQkjHcbDz+OaxNcRVCoqqSjbRtyMck/1qHTp2lv5WSTyz5bYPPBIwOc+tK4G1caVZ6rJK8o2smFVkOADjnjpzkflXI6tamw1Ap5DRKORG/OB9c8j3rVXVPs6yRSACYy7ic9sYI6eorH1i8kur15JG3Enj5s4FF7gUmIZ2IAGTnFOfkFARheSfWos0HJPWmApG0A5zmkzmnhN8wjhbzjgfcU9e9THT7wLk2sij+842j8zigCAdKkVXuZwI03Oeg+laOn6RbzxF7zVba3AODGjB3/AJ4/nS6hDp9qqrpFzc3Ep4kYqCAPQYFMDPmkkaVvMCEqAMY6AelSGMrGtxEFJJ4EbH5T7g1CTJFIrs3mjgkZP5GrqXcDFVUeUij7p6Z70ICKx1G/0+QyQTyxA8HjIP4Gt218T6nNKkEyQmOY7PM8rB5756VT07WbKCVWkaWF1OQdvH44rbWWz+yzXdwbeXcNyoy8j0PI/wA5qibmhasfsseWDDGAQeo6f0qUE1naBPJPpMbyKqjcwUKoACg+3vmtEY71JQE+9JmhulMfIRsEg4PNAFDXY2exGH2AOCTiuVCMCS7MSxPFdAsq30UMb3GGMzYIJAOOx+prOu7FA7RB/LkAyEkwS3XGCPWoYmUuG54A7g1G+9QVUbQDnFEZdR8uQO6tSSnPOQBnNQIjlKs43KScdCaTy8Iwzg1L8sseHHJ6NjNQyqIwvzZYdT2qhlbpTlOKRhtOD+dAXJ45HrWgyaMbz12496UKhPzk/hUQOO9OyAvqT61NgHMEBzG549RStLjuOnpUPIOM0pLc8de9FgJIW3TYznIIFaFqqz7A0TSbhg4fGO3P6VTsLVriXdkqqc5rahgS3DbMk5yf8/hTsUo3LkC6bDEqfZpSepIfqfzp+7Tif9VdD6OD/WqrA+h/Kkwf8inY25S5jTm/juV+oB/pVWQKsjBCWTPBIxxTcDvijjtj86BifkPrUtukTyFZ5/KXHDBc80zP+QaOPT9aALZtbP8Ah1FT9UxUNxssEFxBdpIwYDaB2P41FIqpEru4AOcDBzxVG/dViQEMdxPQ+3/16CXsLNdXE7h5bmWTAIwWyvPtUlocRHOBk5BBzVJ3jdsAGMFsg+o59+e1aZFvEkccF7HPxzhSmP5/0oJT1F3N/wDrNJz/AHqDuUgMrKcZwcUufUYoNBMD6/U0tGfY/mKU4/yaAOYRi7jJwo6kVMZVCbIlC5PLE8n8aiODGAeoFRUHKTxHLEu2FFOlJZQ3IVTjHaoUIGBjNSMcxbS2MHgetICTJYKg6dce31q1AUiw/DYHPGTVUSKsRVNue5P9KvaZBE58x3BOepzgfhUsEWY2aTaSmwMMgE804iSIt8pdD0HJIqQvbGQqYmmdfuk5UdO4HP61WuJ3OVBG0fLhRx+Q/wAazZTYjsVVZIeNzYK4xUEkalnaPb8w6HH5YoErdGK7ivCcgj8OlRMWicBx82c/MoAP60tSbj4TKQsZjzz19AfXBq4WMQA27kHy59T6DFZ6y/Om6IKCRyq5NazXNzb2MSmKSONHZlLNz/3z1pjQxxs68H0pAcZzx7Gq8BnuImHnLGN2Rn7ze3FOll8mYRTweYFHIUdvXOad2NjXS4d2fc/yjHy9CPUUyCYrL+9jOW9VH51HLJuw4OEBwEyR+ZpRKiujhw2whjk5/Dnr+VRZkEg2xzM0ysqDgAg4P6VO8S43Nk57JjiqN0m+4BJZVbpuOWP4U6P5pAkjlexJXmqSGiG5O5SOnPFQh2TGApP+0M1LOUywjLFfeq+eK2WxRMl8yncQyjOSEPX8DWtBI5dcnIJ9KwiCDweGrVtZSyptJYgDPQAUDIroYnkH+0ark4kjbPQ/1q3qPy3TYHXB/SqYJU8rn2IpiLlx/q5AOzf40jevuf8AH+tQmYHOcgnr7VMxBQHOehz+H/1qEISM4kFXlORWdnDCr0ZytMCSoLn7n402J3890ZsqOnFPn5iakBHb8x4NSlB24+hxVBJmiYADIJq0lyGYrg5GTzTAfIrFG+bPB6j2qux59c1YEqtxkc+9VycbfpTEMjt2CyDdwwwMj3HpQI5ooSqEht+f3be1W0PFOIU9QDQBXt5JBNGsvVlYfMOeDSS4/eA5xz0qyFww5P0zVeYZkZex60AQxiNreRPOC5ZeXUj19M09reRrWNY9spVicoc8UhtR5bBSw3Y6/NjGfp6017ZxAqqVdgxPBx2HrikMmgDJMA4Kt5K5B9mFI/BP1pIfOUoJN+PLbOenBOKbdnAfBxz/AFoAqzcyE5xSIQG49KQnPNAODxzQFi1p7Yu4fX5h+lXZx+/as6y4vYew3Y/MYrTn/wBf9cUAZk5IKY9KYJPUU+chtvtUOKAJRID3qRTuDYOflP8AKq2KltlzI3+438jQA52yjD2qDkkEKSMdhRuJGKQEjvQBYgkxdQDcRl14/Gtsfeb6/wBBWBFKyzITyAw/nW6D87UmMWQbo2HqMVlKMTD0KKf/AB0Vqk8GspvlmUf7C/8AoIoAm4q7p5+WQe4qhmrNncRwhw5I3Ec4yKANLNFRR3EMpKxyozDqAefyqTNACOiOPnRW+ozVeSwtX/5ZBf8AdOKs0UAVI7OK2WRkLHIAwT/tCqB0idV+SRH+vFalzuETHdgY/qKkUkqCRg0xHPtZXUf3oCfdf/rVCRsOHUqfQiunpGAYfMA31GaLjOaGPWp7MH7dbntvFa8lnbSD5oVB9RxUSadBHMsiFgUOQM5FMDM1Hi9m+uf0FVeeuOK17zTpZ7hpo5FG7Hyn2GKpvp90hz5W73Ug0CKTvgDgH6jNSRFHTDxqVz0HFOeJk/1kTL/vD/GkUKOnFAWDyIT03L+Oa0IFCaTIobcAx5/CqP0q7bn/AIlc+f7x/wDQaAKBPNNP3DQST0GaFbFACQPtlGfQ/wAqjEikAHd/OrIf1AIppiiJGBtHfFFhDrR/knGf4D7djWhcHOnWx6/u4/5Gs7y44w2xz8wxz2rRnG3TbcZBwkfI6fdNAFA96XeVRmB5A4/OmsetNc/I30oAsW1y0r7ZFQ+h280SyoZG3QITk8qxU9frVW1bEw/H+VJI4MjcgfMe3vUjLcCwPcrtEyNyBkhh0P0qH7DkYS4gc9gTtNFoxFzGd2Rn19veo9zEdM/hmgDVtlKvGp4IwD+HFaUX3az4eZVP+1/WtCL7tUA8UUUCgQtFIaM0ALmkNGaY7cGgCrKx8lAP4nPGcZ+U1XeRVVVUA5KLu9c8/wBKmkk22/bHzEnGe1VGXiNmbC7kI4PPGMfrRYRp6RcSxsXhCklehk2cZ9cH2p954imnMaYVNhDAORJzj1xjofSoNEupVJlUtuYZO1ioAz04rL1G1aO/Ea5O8BgW+nPb2rOZS2N6PxLerjzPs8xP+zg/pirEXiaTcPOtYyM87GIP65rn4YkjTbnL9yD3p3zqxJCgCufnaZPMzs7DU4L5JCitE0Y3MshHA9c+lLp+pQahJcrCyHyZNoKtncuB82PxrkbKV5bw2sNu0jTxvG0YYLnjOM/gal8Gxsb+WbdsZFXK9irEqfyOPyrog21qUmdrWFeaiy6pHI9v/wAehcKpJDHcMc/h/Orur3FxHa+VaBDPIrDLEjaMYyMd/wDCue02S4fxBaW0q4GxWJZtx+RTnnPOSh/OrH0NLV8HVo0VcyTiNFPoC7Dmt6JfKhSPfu2KF3YxnFZ+oWE1zcJcW9yIpEAGGTI4bcDn6+1aESusSiWTzHA+Z9u3J+lAhXkSMbpJFUerHAqCe/tQGiE6tIwwAg3f4irBUOjKcfMMcjNc/fQTRSNCzSPFgEbydp9sZ6UhmHf3DwXLANgsSWK5QkZPUY/lWU8g5IXHPbitN9Onl3b5IyXPD56Af09h6VDHp7Q3EaXEDybj8pRvlb0B9PxqbCKSI0wXbtVvUnHHua7vQbuCPTIbZ/Lgkj+XaWxuJ5yM9awkigiR1eSWKR85HybCcZ474qOcRw4aK329xvkyQfYen51YjtQdwz29qo3s0tteQzKv7sHDksMMv/1qxbbU760ZRBtuBIRtixnr7nkd+9SWGuTyTvBeJG0DyFSTyUz2znoKi6Hcg8RRzfa3kKqBhG+VsjuM4/Cs61meKQSRhS4GGyn05/pVrU1hjmuCskcgB+Xb1wQDx7cms3fvIIyy9cf5+lQ2JjbtPMUuuVzyQTnuf/rVX8sylW/i6YPerJXfgKNxI6CnGKWPcWt3Ax97acfWi7AoTQFFypzj+VJap5swBGRkZ55q5t3SBXSQqflOB3q1FFHCVZUfHZt4wT9KPaW0C45Llw/lpI55+6rYXP0GKqXMqszKyb16HcOfr1qR4kMefMXfnOO4/Sq11+8O7c+4DDAjJPoalasRDIEVv3ZBH16Va09081Y26sccKN35k4qsttO1s1wsLGBTgvxgHj/EfnWvpdpbXdm5EBjmQ8MH3Z/A9K22RSG/2VE8zDzS2ckxyKUZRjO7IPOP1ro9L0zQhp8UN3FYm5xmQOw3KSc4yTnjpVPTfsdnctLfT4gVdrmTJAzwB64qb+ztMurWR4NUillkcsGkwoOTk5qkJmk3hjS54x5KSRKRgGN8gfTdmuSu9Mk80xWNxJcR7ym2RfmUg+vQ1owaDqkdzHJaPG6B1LNDOMYzz6VrIVtrtbYuA8nmPjPXlePwFNgtSS1h+zW0cAxiNQuQevv+dS0tJSGB7Vl6gWu9wtz+8t2O5WO3cpHWtJnVWUMwBY4A9TXNaqWi1KZLdhCpwSM4H/1x3x71LArzRSwZMh27XIG5hnPU0zz/ADYI45ckKcZC5OPSlkljbYZEjIY4JiY9BxyP/rd60LvSZrjzZrd0EaDheQz4FTYkwp5gZNxDHHGDxTJQpQsrHbnGMdKsTjYWVgu0MUJDA9qqvGYpCrcr6ikAqcNlNx78UNGS4LkDPrmkySTtOcdfSljLc8j057UAVJi3mHdwfShWx9KtNbEMru6nPYHNJLHDtLAFT9aq4ytnPTrUqhQvzjJ7VCOtPJ6ZpjLiMjIQeB60n7hZlWTcIz3Xnj2qvuYjC8/Sm7mIHoPU0kmBvRXelALEs9xGBxlogQPyNaItreVN0WoW7KR7fX1rj8la0LO7SJRmPtywJJ4P+BqrGibOiWwLr8lzbtx2al/su7/hEbfR/wD61UVdSMqMjqOKMkNxwKWppqW2069X/lgT9GH+NQS288I3TRsg6ZOP8aqTak0JIWZ+OoDHiq93f3BJiad3iOGALEjrSuS52L5A9P0ppjUnqT+NUEvnC5PXjrVhbxWYZ3AY60cyBTTJRHjozL9KhntTMBiU7h0Lf/WqwsgYAhs59xTsjrzVFaMwCk8ErF0bPIOQcH8a0baLzY1cSTQvnJKgKcjpzjJq8AcEZyD1BowAAMYHQUxKIimfky3MkxPd+1OzRj0Jo+tBQnT/APVRwfT8qXGBxzSce4pAcqG4INKcnAAyKdiMREtuL9sdBSr8oBz+FBzCbWjxvXGfWlPKg479c0kjNJz2pYYfN6yBB0BI60AEamTOCMLzyau6cboTbLdCzsPusMKB6k1BGURcEgnpyc1PBK7HanysD97kke9SwudCmnW0VusuuXyxyMMiONsHH8/0rGv7lXmZ7SOVI937sseSP89qfHbRIfOl3SOedxOeaf8AZ45JFkKkjGNjD1rJyQmZZuMqMj5v73fOaHnDyAtkgf7Xf1q5d20aqrRIS2fuqM5qgYZTuPlthTg+1UrMCQqNgVGYvnLYU/nmrMOblkaQ5VRht3Vj9cd6z9hDAFxj1FXbG6a0kWWHG9TkE84P0ptAbv2eKZEEwZCvBVEGMfof1pkumwAvIt4sa4GFcZx/31+Hem/8JTcSSA3kUbKB0WMHJ/H/ABFTy3ei6lCM3LWr45VgVXPr3/LNKxfQ5+WK4uN7AeYqEgNtx/LioVSSGZGkQgfe4wcj1q9LawIBLBe5ywG1eWPv6DntTleeYsju00RBO9yCw/E9KLpEkX2hZNqoIlLHkoDu/lTUS3VmcpO4XlgR/nFXobckhimYyDyCC2ex6VNe29kVZRNcbcg4zjJ9TnI/lUrcEjIKQuuVfa3dchv8Kge0lUbsqy/XH88VMbZmRnQEx7iNxHHHv0qMpIill3ADup4/Sty7IhljeMASIyd/mGKuW5BtwOCwHf61Ek8oXCnj8v5U9Z1ON8UZ9cLgn8RigLGlPZ+c3miUhiB1GRVV7OdTyA4/2T/Sr0N3A8KkkqQMc1IdrLuV1I+vSp1FYxpUEY+dSv1GKcMeXhTkAf1/+vWo4IHIIH6VRugqldqgbgeg/H+lNCKxOMVchOVFUm6VZt2+UVQkWc0yXlGHtRmkbkUhlWJVZjkVOIgMkcZGKrwnEhq1mmIgeDKEY5PekkAxnvk/zqxmoH6N9TTETRnKipBVeFvlFTA0AOqCUgTelSknHGM+9VZgxI34zjt0oAtr0FKRWWY5gcxtjns2KctzdocOMj/aX+ooAvOoCNjjg1VndJGK78A9xU0e26iDvkfKDtB47/4VGHt2JCyqpHGCMUAQ/Yy3KSq1Na2mX+An6c1a8knkDI9RzRiRTgFhRYdyrb7luocjHzjr9a1bg4mQ/T+dV0aXcMgNg56Ul5Pll2gsR6UBcoZzkHsaXFS+QjciXBPOCMUhtpl5A3D1U5pDIyKmtR88h/6ZtUJDKcFSD7ipITlZf9w/zFAyHGaMUD79SYBNArEeMGtsPmRvwrGKe9XFm+f8BQBfLcVnT8XI/wBxf/QRU/2hQMlqrXhxcg/7C/8AoIoAfmkzUW+k3+9Aizpp/wCJkfdW/lU99LLFdHZI68DgHjpVKzmEV8JCrMArfdGT0qxeSLLKsi5wyAjIxUjCPUroShG2umOpXn8xViTVFiQNJCTk4+U1kucPwe1I7F1w3I61QjXGowXUTohZW2k4ZcVcimjkHySK30Oa5pNqsG54q7piobkBST9fpSGbZNGaxpJpY/KKSOv7sdD9aadUu4zzsZfVl/qKANqis2LVwzhHgwfVWz2qyt7A3BYr/vCgCzmimJLG/wByRW+hp1MBTyPWo3toJPvwoffFPzRmgRTfTLdvu71+hzR9k8m1khV9xkJwT2yuKuVDMWBXGOvSgZkvpt0oyI1f/d5qF4ZY/vxOv1roh0pc0AcyMGnCugeCGT78SN+FV30y2foGX6GmBjOGZcd8Vo3Py6Zbg9dkY/8AHTSvpTD/AFc//fQqS9glazSGNd7oEyB7KRQIyGPams3ympnhmT78Tr9QajwrcY/SgLDImXf93B9QamNvC+fmdT+dMEag5U8/WpATmgBIrQpKGEqkD2x/jTWtJlJ2lW+jc1Jup24+9FhF62OWT1zWjF92sa0c/ao1zx6VsRfdoAeaWk70UABNJmo0lEqsy9A2AfWlzQA4txUUr/KfpSs2BVS4k+U0xDJSrQAOcJggke+KdDcx+UyJGRiJFJJyMh92fy4qpIDJ5aA8kGmyPx5ceMD7x9adhGnpk0Au5Jpb1rVI/nO3rLzyOeKqapdtqd9cXlu3lQpwoOclQAMn61lySF+P4R0po5zWTs2V0NJHyMqxOenPFEs5jTaAVc88+lVraZo43UcZGR35pAGmkxyeeaxVPUVjW8LyyJrcUoUFcNvYnAVccn88Vq+HZIBNqEjSoBGWRQOSY/MZs8deWH5Vf0DSf7NtS8oHnzAbgR9xf7v+NXks7WOTzEtYVf8AvLGAa30Wg0Udb86PyPIVWkdivzZ6BWY1j2k7WmrWt3PausbwsGkCkr8zFgR+db9+zxTQz+RJNGiyA+Uu51LAAHHcdafpExfS7cBnDRoEYNwQRwc0+gywpDhWQ7g2CCO9ZsF0Jde4yFMTRAZ4OCTn9K1Cc555/WuZ0O0aPxJfRi4d4rUnaGOc7j/+ukM6kGsvWtLmv5I5oZI98QwisSuD355Bz6EVpgU4UAcVOuqQu0UtnIXA/hG5frx+NWLDTr7US/2m2eJQQBIw24559/8AJrr9xA60xmLd6Asc/No92bgmL5lXgM7n5sdOM1bfRzNaGKQKr+qn5PrjHX8Pxq5qJ2afM+cMoyvHcHj9aTT71LqFQo2sqLkFsmi4rGFcQ/2RKhmhZlztDpIQre+OufbpWZdSLcbnDMx6bSgz14Oe/wCNdLrtjJeWcjIxd0wURVHb36muQKjed29XHVDxtI61m0LYilYhS5HB9/zFRwk/MQ2PZTTbosVU8EZI4xxVdSwPBI+lCWgGmrJJNnBiG3G4detW7iVzCqfORnDE9CKxyWDYDMT3BHStON1KshBwUyallpj4Zz5IVAdwbbgnjj1qORg0vIx8pb8cVDAR5eXZducAdzSpIZDIxwTsPbrU8upLsLLMHiKFIy2OGwQQfqKruvmQ8qdwxjHb60hc+Z8o5I6elKueG5yR0oSsQWprhX0uGxiiMYXBfnljwc/mT+npUFvcy2i7kdwB/Du49wRUe/o3cdcU/Z5qOq5UkcY9a0Uu40zd0KM6rFcGXaVZQu05xuLYDD6c/rXRv4f04jEaSRf7kh/kc1n2t9Z2E6xTDyzGgKhRwcAhQf8Ax4/iKePF9mGxNBPH7rhx/Q1tqFynqej/AGeXMdxOFRQ29ZNh5JGOOD0qDTnefXH+YOLeHGW+bkkZ59f8KvXOpW+rGZLabETbEZipUqCsmetRaBpTabbyeaQZZDzg5wB0/nmgZq9qSlpKkZU1Q7LJ5Q20xfOD6dv61yt7LJLIbsgYfOcH5ga7CWSJWEcm0hzswfeuL1GCWxvZIJcZflSvTaelTJXEP3u0PykFQcnIySTj/CtXTtUnS1MXl+asC88/MRg5Oaxo3BwqkEZHIHOfbipLdjHNJmQjk8jjIPAqUxHUXFlZzhXvLZo1YFlMRBwSAFGB64NcjdW0kd00Ugdcc8gjPbvXR6XrsSGOK+CtAUCq5bgYOOmPYVPr+r2E9vHBElvdwYPIkwVbP6f1q3ZjOLKeUxDH5qCxI5U8VbKtGV3IGDE7cjFRvLhhubHPeouBAHGD1OBx3qMl5H2gfnUsgdWDlOHBYYHGM1EpZ2YoNwHJI7VQDpoAigo2T3FJEcgq2OnGacYrguVEUhbG7G05x60qwkMC/wAp7qRzQMijKr99c9uKTIJ4OB70vyhiGU9expzRqqlicelUWg2rj7wJ9qntm8tuVR0zyCM+xpkNq88ZaL5gOCF5P5VJFbTI6lo8K3GWXimNI0k1C3TiQNtUbSVOOf1P6VYEiOcK8hIGTlSP5gVnXNviNNtsUklbGFO7dzj14rUe1u/sc0pt3i8sfdk4bAHUVLY1IxJ0zPJtTjdzmmXR3tvUFQeoHQGpAxzhn5wAKhOSCBkjNRcxbEh3tu+XPYHtT+F6/pSoFCYC49s5BpocbvQ0hD4ZnErbSQMEAg9KuwXZeTD7cY6mqAZQccDPHFMHD9x6UylJo3VdGAK8Z9KcDnoRWMZGVB8wHbIrRtLgSxgMVJ7Z64qlI2jO+hY+q/lRn3B9jRj2/I0mQepU/UVRoL9Vx9KBz0waOnbH0NJkE9VP1oA5gAMpJ4PYCkB4poPGKeiZxlto9aDlGcg8VPkrEIlOSeo96jBpVJxxwaAJAGjYcqHx0z0qWFTEwldiMn0zmqqrzWhZ23ntvcsI179j+NS9gNMOCisEA9BjmmFznnH0prvCuA04BHoaia8tUO3eX9SorBxbESPKFXcxwPU1C0sTjaZFx3ANRS30MilTG5HocVnlssSBgHtVRpisSysqlgowMmo0Y7smgOxPXk+tWre3mbB8hnDZ6f54rXYqxAG3Nnf05xircxjltkWKNJZXHDoMEVNaWxQsBFJH7tg5qOSZrdinmLuxjgYx35qGw2G26S2rESMuGw3Hr/jVyAxCXc+7YxwxHJ6YzVFphhTKodRyMHB9qA7SyEr8q49yPpUtN6iNW1nsgI4pIgADztyG2j37mpXhsrv5HuJY1zhY0w7fjgVjRB1lDSRSEHO3Kj+Wa29Ka2Em9f3bnjBYrn9cULRjTFWx1G1Q/ZbyOZRwI5V2nHpmoJpZViK32lsmek0Sg/qP8a3iu1RuHv0ozgHBZewwa1KOdEOlXS/JMY3PZ/8A6+D+tQzaPIMGN0cYJPOCPz4/Wt+SygnVhLHHIT/Eyc/mOapyaNCi/wCjXEls/X5TkGgLmbFZTxwgujhfUrxUeGAyoIPqP8/WtAw6rbZ8t4blevyna39DUTXphdjf2Lxu2Ms656eh4/nQO5VWZ0HDkimPcho1Eqb8H73f9MVpIdLnHysFJ7B+fyb/ABqF9IMsLMs6DDEjcNuRnjnp29e9MDOIgdfldlb35z+eP51NDEypuV1YfXH86JdIvY1LCBnX1XkfmKqorxHOGX3H+NUFkXmDIMupUepHFNzUC3Dxjh2454OKkF0CuJIwfcD/APV/OgViupxL+NWgahIgdsh2Rs9Mg/zx/OphEdu5XRh+X8+P1oFZiZqF25ce4qV0dF3MjAepHH51Xc/M3uBTJHwnipwaqRGrANAEmahuOqn2p+ajuD8qmgBiGpCcq30qskgJqbPHFWtiGO01iYFzz1H6/wD16sPawP8AejGfUVV044ix/tt/Sr2agsPLHkeUvAxgVTFrdx8JPuX/AGv8mroNOBoGQmMi35JDkAMQfzqGe2CRtKXJCjPXmrUp/dmnqAy4YZ+tAGUBvIEUisT0B6mgLICfkII64OK01tYBIrrGFZTkEcUy6tZJ5FeOZo2UYHcGi4FATSAcuMf7XNNMrFZCUTG3qo9xV6C1kaQi68qRdvBA5z+X1p0lmkCOy8ggDB/3hSuBnwW3nH75U9sjg1O2nTDlSrfQ1YU7XHary4IpFGG8E0f342H4Zpu7BrfHXrUcsEUn3o1P4UXC5gyE4Jz+lSXALSIc/wDLJP5Ut7HEkzRxsFGB1zSOPMYbXQhUVfqQKYMj2+9Gyn+VID90n6c03JB54+tAE+m/LqEOOPvf+gmrWp8XI/3B/M1VsD/p8P1P/oJqzq3Ey/7p/maQjOfk02hTxS9qAGkVZ07i/h+uP0qvirFif9Pt/wDfoAkuPuxf7n9TVbeV4FWLnpH/ALp/9CNVW60APjcGQfLz64qc1VQ4cVYLUAHcGrl2zxICjsp3djVLPNXdQ/1Q/wB7+hoAhiv7gZDMrfVf8KsJqHHzxfiprPTvTqANEahbbtrMyH/aXj9Ke00UoBjlRwGGcHpWLN9/8Kj3FcjdgHqPWmB02CAMiisTTCywcMR+9xwfapTf3Ean5lbA/iWgDWorKGsFCBJBuyAco2P51Yj1S1ZVLF493Tcv+FAF2owx89gR2GD+FCTxS/6uVG+hpFGJn+goES5pjxRv9+NG+oFOzRmgCs+n2z/wFT/sk1C+lqT8krD6ir9L3p3AyX06dehVqiNvOjcxE/QVt0UXAqWdkIR5sozJ2H93/wCvVuH7lK3SmxH5DQIkrPubsS5SFsp0LDvUOpXocNbxyFB0Z9ucj0qvbpsiVcg4HUUAaVqcQf8AAqlzVeA4iH1pzyBQSTgCmhMJpMCqUz8GnyyAkjPSqcz5OKokcZDt2L1Peq8r8FFJHr70PIVUj+I/yqLGDUSkUkFOC9zSKAT/AFp5OKgY5QTwvWus8KaUo/02ZMqp/dA927t+HasLSLJbm8gilyFlcBucHHevQlVY0WOMBUQbVA6ADpVWsgWop5pKWkJqShB604knqc0gopgFZVrb3ltrVzPLAskV3j54uiY9c881q4paAEpwNGfaigAJzTgKQUFgoJJAHqaAI7ueK3gLzKTH0bjIHufasiJY3D3VjcKnltgxlsDAHQmtplDgqyhgeoPQ1mhLa2u3sjbAR3GGBz8voR/n1pAVodYmW5WK42wb2Ay44H0PSo76z0nULnfu/eE4Lo3tnOPWppdMNyjwWEqoPMIYyZyuOmPxrFvnFsVijJuLyLIJePO3HBz2PekIxr1kjuZEgeQojEKWxn68VWXIf071KU3hWyBnuBx9ajYbJCoKuBxuHT8KBDomxON7YBPXGatblb/lqpI4x0zVAsSc05HG7npSaAtA/KflwcgHAqYIEjm57AcfUVHbuVkAUjI64NTEKY5NzDqOe1SIgWBgS7HoM02RyOAACanzIV8vOPYimpGuDvVcn17UgK8ZbfkDIHatLS7UX+pW8IVisrfNjGMAZOaz5pVX5F6fpU1jczW+JI5fKkUgqwNV5gdzfeGbS7keUSzRyNjnOQMDHTjsKzX8IyK+5ZIpVH8JYoT/ADrHtPEeqwP5NvKZNv8AyylXefwP/wBcVqJ40nh+W70/5vUZj5/EGtk2FkQQaTeaSLyae2zCVG0LIvUZ75966Ae67T6elYmpeKLbUNJurcQ7GkQqBu3f0Fa1lE8VnBG7FmSNQSfpQxol60etGOaSpGYWsXDW92VX95G2CyE4IPXioJ9Sgu4pIL6PdhMoVTDKc8kH171t39uLi3Km2ScnjBbaR7g+tYE2mXJdFS3l2KN26QByMHGPf6UhFFrO3W0aaG+ErCTailSpx15qAb48EYLHHTmrt7BttiksBikVWYLFnB6YODyPx9az43ZOgYDOME81MkBKpfHK/UGq0sYUjtn2PHtVrcPKJC89u9JGzP8A6tsFR/e9qlOwiqFkQAoe/Y067dnmyXDEKBkUpARtpxzycVDMBvJBwOnPWrTuMlXJiUp8uwDPPU/0q7LftPa+UFjVjwxCAFvfistQN1TsGJyz5PbPWkxl+DVJoGZC25XGMMM+3WqbbHmxJKVB/iNInllAMMWAPHTFQSkKQP5U0CNGKG22mM3HmK3Qf4VPFZpDIHUSHjGCorJheFW/fRmRewHFadveWrDaP3eOgdj/ADqzeNi2FC/dUj8QKUHHcD6mjj2/Imj0xn/vikWUbmWQ3cAdUZwc4T7pHXHOPSrst3KLV5Ud4+On+TVT7+qjqdo/LAq44UqVcZU8YLDmkzOxgvKGJOM+560RHLMpGfxxV421qgY/vevyOOVH1GOapttBbBBx3xiouYMHcFMrwRwcVFJIMgKMcc05gSxKZx7U0FgNuMZ9RTSAVWUr7/Wn48xSScD61HGnJ3IfY1Lk/wAOMDqKAGo2Y8kZx79asWzMs6lMdehqHerKRj6YFMR8MxHzZ7elKwG+HUnGUznHXFP59/51iiYxg7TkZ6GuhtCk1ujlYySOflq0zVVO5W4z/D/KnHPcH8eaumKNh9xTTTDH/wA81H4Yple0RxZIbryfWkB4603HpSgc8GgxFKfLuz+tIp5oI55oXGaAJoInmlCIuWbp713GkaWllbK1xFGOh3Nzg++RxXMaLd29pKZJ4ZLgj7qDgA/nV+9vH1Ehniii2/dWPJI+p71LYzT1dtIEcgZLfz8dVBUn8ua5CRot77S2T90CtSOyQfMx5PXPOam2ov3Y0H+0AAanmQWuZC2MzRlymweh6n8KI7MYDTsUB4A759612G5fvc+mKzL5i0vCttQYzilzMT0FOmkp8jhpAeQOgH+NSppoVs+dIq9wowfzqOC4PmRZVdx+Xhc4FX3EsSb3ikCepGMVHNJCuLHH5aHa8pJ4AY5xULSsrDjcemQnp7miKVLhAQ3OcYPTNRSqzBzJccA42bh1/PiktWK5Wkf+ELwWLUizrGCAg3N3bmg/IDH5QY9iOTmh8rMeACpAJznFaAWbWdgSVdiD1A6fjVwr8rsSAXGG3DJx7VV8w+YVRkY9SUBIH4Yq0YnJUSNtD8gspyfYnFZsYkVw9vho2kQjgYOP/wBdW4dYmyplRZPwwf0/wqHyGXO5wpz92RwP509bWU52xbuM5UAg/lTu0O5ej1O2kYFkeI+pAYfp/hVuK4SZj5Lo5x/CefyrD8uQMcj5emCMVE+S4Cpz25oU2Fzo9/AUEBvTGDTWUuuCG2+nBBP0rEje+RSu941bjLnA/Wtm01e2siFuyvnuAA2QpP4GtYvmAbL4egnV5J4Y7eNRky52Y/AVWi0vS7acKNRulB53vIIk/DIyfyqTWLuTUFRILnysH77p9z6Adz69RWG/h+7mZnW8tZWPd5GB/UVpYVztbLTtOCiSJ1ufRiwYfpVySztZVAktYWGMDKDp7V55D4c1mGQSQxqD6xXKgn9a6XSR4it7dheRea3SPJDEf7xU8jpRYdybUtA0hYmlkk+wjOA5Ybf/AB7rXJyWlt5rra3iThP4sFf/AEL/ABq1e6frmqOJrqCV2yQCGXaPXaM8UaXZLYXi3Fzh3jB2xA7skgj5j0xz0GaLAmZr2M6rv25UnGQePz6VEA8Z7r79K1L1L+0nZvILocNlYzhCQCRkdMGok1WKQfvEJbuThv8AA0rl3KSTyRkEMc9sNj+XWnm5RxiWIE46j/IP61Zc2U+wfKnPzbTjI/Ef1ofTIyhaKYhSM/OP6j8e9FxlQJbuoKO6Nnuc/wA8fzqcRnZuR0cfXb/Pj9ahexuI+gWQZx8rVDueLkq6e/SmTZFtldV3MrBfXHH51DOwMYPbNNjuWBB3tkdCDj88dam+1Iy7ZoVYeuM//X/WgXKUUUhsgfrU6uB1BH1qULaSA/M0bfX/AB/xo+xsULRyowHrx/iP1qkxOJHY5XdnjLEj8qvZqokUiKXKMVBGWHIH4iplf3zSETg04Gog1ODUAOkP7s09DxULnKN9KdG3yikMsA0oPNRA08HmgZIOtMueYm+lKDzTbk/uj+P8jSAqZ+YVdQ5FZ5fpV2JsqOe1AEwNJLH5qFN7JnutIDTweaQGPcWiW7Ksk0YZycMw+n+NRi1ZzlWWT2Rga2pYI5h86hsHuM1VfSoMh48xsDkYNMCl5Txj+NMdmpd7t94Kw98Vp3yTSqpt3CSA5yf5VRlW8Q5ktoZcdWAwf6fyp3FYbDsWeKQxBQG5bPSnarIjNGQw6EZ/GrTWaPPJtbATAXuOnWoLi2VGAkliBPQPx/nrQBnJbOy5jdXHsaa8ciffUj6irrWswG4RMV/vLyP0pnmSIcbmHsaB3KeTU9m3+mQ/74p7OG+/Eh9wMU6AQ/aImAZSGHfIosFxLs/KuPRv/QjVQHI61buPnRMdTu/9CqD7NMozsJHqOaAQylyaadwOCPwo3Uhj95ANaV8f3C/739DWUx+U5PatS9ObVfqP5UCKG7BOaeGFV92etLnHSgB0x+b8KhOTTzyeaTFAF7T/APj3Gf8AnsP5VFJ0bPvUtl/x7/8AbYfyFRS/xfjTEQZVhhgDjgEikdQVVV4Az05pMUYoGPUYhIPPXtStPdkjY8gC8Aoe3bpTMkDApdx9qBGulxKIkJIYlATkfSmvqQiA8yInPdW/pTesK/8AXMf0qpdAELu9fXFIZoRanayLku0fOPnX/DNWY5opT+7lR/8AdYGueMalNqk9c+tLFHscnKnj8aYjpDx1oBrAkuLiJMxSyLg9jkU+LVrkIxYxuVx1X/CgDadwpC9Se1UdTdl05gpI3OFOD271JES4R2OWIBJ/CodUYCzTK5BkHf2NMDOuR/pDcZxj+Qq3CP3afQVUnaFpX3iRWBxkYOccVbhI8tccjApAWA22EVBLMoU7zweDinStiNRmqcylzlSB6+9X0I6jfM2vtEm9T603cpOW5GagNAPNRcqw5jls0hJJopGJNSMeDgVYtYdzb26dqrwRl2wK0olx2q4olm/4Xs99xJdMQBF8qjPOT/8AWrpaxfDVp5Vs902QZuFH+yO9bVEtxx2EJozmiipKCij60UAKKPakxSigAzSiiloAo6jqAs4GkAOY25+mM/1FUNQ1mJbXarKW2gg59xz+ho8S2ytA86ON4ULLHu5254YD2rkDIxaT5iy4AyahtiOst9aUajOjPuDybVPXAOcH8yKyn1LfdtOpw6qu3djPXJ/U9KxhKyvuHrnPegNnC9yOtS2xXNw606s+wKuSWBI5zUsmstIZFiRUSTJZiNzYPUfzrBchY+cltxoRwQDjr1/xpXYXNU29q8R8kxiNuSDyR7isCSMoAdrAHPXvVpJNoUodremBgj3qvPcSSkrIQccDjpVrUZBnHuKaDzmlNABPaqAtIGkUMzYHp604ktZswyT5gHJ9AapjJ4zV0AJYx54zIT+Q/wDr0hEkbOEVCfdef0okBkb5SQfc8YqMEZDhhgclT/Sp0I3DAYegJrMRFJaHdgMZDj+HtT4rdW8xJQ8bchTs4Hpmr/nLBblEXLvkseBVZjKU4Y5FNMZT+wSvvAzLL1AT5j/jUEglQ+XKzgr/AAuTx+BrTSV4lLb2z1wea1tE1SSeVbe7CzRztiPcudpxyOe3T862Wwkzm7X55oldfkLAHHcZr0bkZyMH0BzUKWtujB0toVYdGWMAj9KmNAwPSkxQaKQw6iop4hNGULOue6HBFS9qT+KgDNvbSZ7RrawdGYcSea+WUEdj2rDutHNrKDLcs9svzFkwxHQkYz6Vv6tpf26Fmt2EVzx84ONw/uk1zuo6Td2FtHMcMq8FkPKnGOf8aBE+oaVbxMj2WoW0kUi7gc7Rkdupxn3rI8wpIA2MoccGkml+0ACSMGXGN2MHH4YqBs5+YnPXmpsgJZyGIZAAe4NQuHUjcCAeeaDyRTWVgRu/WmkMcAxGccCnn5T0Bz6U1G5xjkH1qzGgmO1Wx7FCcfiKYETShlVcbQOhOM/ypNhkhLDH3gP51I1ozZCtGxHPyk8/nQVkhtgssbId2cEY4xSAS3MbLtdWBB6hAf61PFbWuT50zEf9c2H+NV4MrvZVZgMdOTU63sQOGO0+4qh8xfge3ij2JcEgf3mP9RT/ADo2UlJEY9h5gP8AWqXnxOpClScdqjt22k4VTnqSM4FJ6Fe0JrRma8mfbuIXpjPf/wCtVn7TFMp86JQF5+TIx71Q/eW8zGOUZP8AF/KrM1+8gMKmJSo5K8A8+9ZNtkOTIp2iRURFZ0YltwOTVW5geBVLKcSDIJ70+4unYkPvKkY/u4+nHT2qo0m/AJ6e9OKEOVwFHGTT9wbBIzioD8o5HHrQDk1Vhk5b5P8AGoy3p+dNJ4pD0xRYB6tlt2Pypdq4OBz15qPO3pzmkzTsBbhDSAFD+87Z7+1bel/aRuE0TRoMYHT61kaaY0uY3mcJGOclcgmuljdJ4t8bqwPcrSsIef8Adbn15owO/FIuSAcp9KcQ2PvYH51QzhKWpIVQn5lLewOP1ppIDk4AGegOaAE5NSW8Ek7FY1yR1phfLE4wPSpEn2Ebcrxg4PWgDUgtZoUXEMJ9Sd3+NWlhvGOAlqoPqG/xqrY6hG2ROwQ545woFa8csUsYaOTePas7dx2II7S4AZpBCMDPyoTn6ZJqh9oP2w7pTGqjGOAw/DFX7q/e0uYg2TEwycVl37EyPNlS0xPKtwPbH0qWkSyYzyiXekjyKRyAcN+lV7+PdcKyROvmDO1m3fiT/SiBrkbAVJU8fMcEg1MttHyzBj04kwMD/PpUfCyRumRxxXivIFeIggjOTn6CtWaaAwyxPDHudSEG0MVPasmNJYXCMSI+oHTNSPI0mVRQqjsH2nr61XMx3IHl8nbKj/Mi7cFApz64FEeJYFeQZIJzxtH/ANelcbz/AKhWSPksh4z7kioWnABULgHngCmAx1fLSKybV4BB/wDrVctooTC0ktysshwdiZLL74qANGFA3EHGCpGRn1470hX7MuGDBm/vDBpgbdlP5SiIW8UFsd2XcdfXNW4YjFIzQ3cIVjwpQHPoOuelc7LJM8S4LELkEk7lxnjINWNPkj+0edsw2Tz/AIegovYZ06Fyi+Y4Zsc+maQRQtlfJjIHYgUxLqN0Cjl+6nnHaqE+uww/KsMk3JDbAQA3pyP5VotRmm0cYKrs2+gU4o8pMZ2sT9SKqadc3NyJJJ7Y28Zx5e7qfU5/KrmABwQW9Sen40WARVXzFIRBjgEcn865TV7mGbVJi8bAKPL+YDtnJx29q67PAPQD07e9Q3FpbXbAzQxyNjAJGD+lUhHMQarGkYVlzt49OO3WrUeqQPx84/DP8s1cl8O2kjs0ZkiUgABfmwe55qjP4XnBJgmikHYN8p/wpgWlvYRuKygEKWOBg4HtUUOopfDyN1zEWGVBkI3D2wazZNM1OBSDFcBSOiEsCPwqrLJIiqjKyMp65xg0AdFKiKim6uZSi/d86UkD6DIFUptcjhZhZqQ3TzW5P1A7fz96yY7e5vH/AHUck7f7ILH8617Hw1KzK964iTqUU5Y/j0FAb7nQac0Qs4jHcGbeCxfP3iTzx9e3tRcWdpPkXEEbHuzDafzFPhhjgQRRRCONBhfl4qTGBuIwcev9KQzHn8O2zrmGWSE+/wAwPtVCXRdRtebdhL3/AHbbT+XFdQxK/Mx98HgCkAz16DsBQBx73N5bMBdQuDnA8xMH8D1qaPVUZSsqMc/3vm/nz+tdWcv8hG4ehNU7jS7O5JD24Bx1j+X/AOt+lKw7swGNjOV2hUf+Irxx9D3/AB70r6VERuS4KA9PMXA/Pp6d6vTeHIju8mZh/vjj8wP6VTfS9QtSdnmFPWM7h+nP6UtR3Ksmm3EWDtVwc4KHOeKhMbxnJVkPr0/WrSXFzG/K7mU9QMEflyOvetzTrLU74c2m1DyJJ8YPT6NTux3OYErA5ZmYjowcg1NHfDpNHvHr1/nz+tbdzp9oky26yJLduQBHaqWz9c8dvwrRsfBtoh8y9Z5D2iVvlH1PemFzm43tZB1KH2P+Of504RbgSjhh7j/DIrtH8O6Qy7fsKLjujMD/ADrNvfCVosbS2929uUGSZSCv58EUC0OYO7B/duQOpUbgPxGaSOVAoy2PrTGeWCRisyTxqdvmpyPTqRkfjThfRk4lVpFP9/BP8qA5exOkinowP0NSBsGqqmxkJ+6h9jj9Dn+dOFqr5MMuMH1PH5EigLMsg80TsoiJJwOKqbLlcbGd/UjDgflTJHuWicFo2UDnAINIRV3u7LjKDOM96uwmdf4lcflWcZcDnrmrEd2uO4oA0BOR1Q/hzUsc6M20Hk1RjuFPRwfxqZH3SqccA9aQGgD1+tOzxUKNuzgg/Snk8UDHZ5FOzx7VFu6U4GgQ1Di4l+in+dNuLWK4x5q5I6HPShT/AKTIP9lf61JmmBnvpQUE288kTeoP/wCqrF0JfJ/dKryY6MAQeR6/jVgmm5pgY7SMozPYYH96Mkf4irCW8boksbMoYbsNg1eJ5z3qrduY/mCkjHY0mxFO4bLdc471ZgbKiqhJli3F2Y/wjGangOAM8UJ3EWiFb7yhvqKhe0hf+Db9DUoNLTGUpNPUg7JMfUVNef8AHtj0IqY1Dd/6j8RQBlEMvVSBRmtOD7vWpGhicfNGp98YoHcyM0taDWEJ6FlqFrBwfkcEe/FAXHWZAtz/ANdR/SoZ3w5HrmrEMbwwsrgZMi9PwqncHEp+poENpabmjOaBjqMUgpaQGnn92gzz5Q/pVS65C/WrOf3a/wDXMf0qpO4bgHoaYiHFKMjuaO1FADgxHPf24NBdcHIz9QDTeaGBwfpQBtoMRqf9kfyqrqa77eNc4+bPTParQOIh/uiqd+cpH9aYihLExkZhtIJJ64/nVmJtsS7uMDnNVmZl53ce9IJWKkE8e3FIZYeUOox0Bxmq87/uz6dKQs2Ao4prhtv3iRTuKxDnFLTaU9BUjHCnpG0kgC/jTF54rQtYfLG49TTiriZJFAsY461dsbU3l3HbrxuPJ9B3NQZrqvD1h9ntTcSriSYcZ7LWj0RK1NVESONY0GEQbQPag0uMUh9ayNBAM0Yp2KOnegBlLmg80UAKDR1pKWgAJ2gnBOBnA61h6dr3n3c8dzhVWMsoHU4Of5H9Ku63P5OmvvRjG/ySMvVAe4rnZOby2uYpbZ3Ee1nQ/exnOVI647VLEHieUT3CSIhR8bc9nXGRj/PpWAAzKQVwB1I6VuavOl0wgSUvAFyhTjPTjB+lYT7vnGMY6k/WktREqDcHxyEHP0IxUcbc9M8Z5piM0ZfBIJGDSqdyKoA9MiiwFlP3ibMZJzg++KY23eBjaoUD9KjU+pAx0qVpECLuwAeDx0qbCHiIPuVTGCgwNx6k9KqXCsjMXUKSelTxSDy2wp59KbKqSsrFiAeCO/1qkxlTNOL8ZFACAnnikGd2MZqhkqhVj3A89DUs0gW1tx2O49PpVUrhivT61NdnEdsv/TPP60CJLdS2SOijOetW0TA3bspzyP61nxssaDDZJ5PX8qd5rKCADtIxgnpUONwNAtuj+XDEmmqGMYCNuOfunqKpRsNm1ug6YqQOwHy5wtLlYh0qFCc7gQMHPFbGlxFdRtgrEiGQKvuSMsf6VkCVpT5Z2Eynbk/zqa0neLVIfsfHzgdfvnuT9ea2V7agjuh0o70E8+1JmkUBoozRQAYpBwaCcUKDQA7tVG/ZnUwvZGeFxy2NwH1H9aunpTJTiFz7UwOYg0uWS8KwxkBAWVo/mZFx6Ej1qjfRQZLxXBcYyVkBDZ/Lp+Nb1tJp8iMTevbXKllLg4GMniq1zobXALW95FMD33g5/lVW0Iuc20TiIykZQNtqNsk524Hate70i5tkdpEQLtw20k9OQefpWRnPXqKm1ikPD7vSnKzRsGVsMO4pMlgM84FJg0DJxNvbL7GPfdxn8qR51llUyklAMYA6CqzU6NS/yr1JAFJgaTRRGBjFIpQjhHXBrS0e3keKJ5XJVTtMUsQIIB7Z7VnOEhZUYRtxtyG3EHHer0+tQi6i374pIgB0BV/yNZRYIk1u0RbF2ito1kVwB5cYB6+31rNtbS5igknkgKBBk72AOPYdc1tm/ivIxIrphsFhv6HNVdXJj0+RSV+YqMZ59aq+lhuzME75J2LHdJ19SajKkhiF+oNSxtjbuBP8QZeCtPmBVNzGNz/fQD88jv8AWi5JW2StlFVj0yPSrUbQR4iV2UHhzkD+f8qSK/eGJo1J8tgew6/lVMyZct/EaNWBYay3s/2WUzN3QR/4E1TIIJxnI6g9RUyXMitkENxjDLn9etQlmZt5Y7uue9UhiZ4pwpCAx7Bv0NJgg89aYDwdpznFWbWPBDvFIwPHC5qoBnvVu11Ce1BVSrof4W7fSgC9Bo0rqC8gRW524OQK3o0VEVVXCgYwDVC3vopVUhhkjJUMMj9auo+ect+VADl4JHzeo7075R2/MYprYG05A/Olzzwc/jQBwhJNL2oxS4pjEpRRilAoAVSAecY961tKllCsUiTywcs2cY/E/wCFZ0RCsOh/A5/St1FnurRo/KKbl4ZgAPyqZAtB9/At5aFg6hl5BXnOO2ayjMk1s0TD94vzZ65p8ck9oHeQMD90blIH50y5uFnw0qqjryHRc59iKz9SXqQi1ufLV1U4PvjipGjkSEGVlVm5GW+bFQSSux3FqkE6yRAOpaRBwfX60WYh3nFir4Uem0YxxTScMh81MHnIbIH1qNW3MN/HGOTUYU89z7c07DJFlYMQr9O470B08z94NwzyR/So93PTmpvJRIQ7v+8zygwcDjB/+t7VVgBWg3M3zKByFIzu/wAKPOcxgFdsZ9uKGAmkKr8wAVVI/wA880TRTRYjlDKANwDKQRmiwD1TzFKhwAxBxuAB/wA/lVq3t2k/dlcbR1JyB7VmnK9yrZwARVi3jLSCNjtdhwSu7Hp1pNAdBZ28kb7pZECH7i9CfXj/AD2qfSXCtfRxscCcsCO4IBqnBpBmVHFyshx0IIH06/8A1qs6fF9n1O8hZv4I36AdsU4qwI0CfmYFvy6mnk8AkZPQZPWhffBH+9SqmD/DmqGIPcZyPp+lJ82c4yT/AJ60oXuWyenSgEbvbtg0ACEnnGO2RSMXGQPToDyfypc7uAAT9KUKVyR19TQAZO3ODnuTSkq2C+0keuDSAZXO/BP93/GhSM45bPrj8qYC9cKeV6dcUDGSVBJPTnFIQVyOfw6ilzlyenb60gBRt5+TAHPqKa+WxubCg45NPG0ZIA55ztpoGWz3x2oAAQMqSmB+VKCwGef0FByOikEf7Oc0BA4+6oIPTFACA7doAz3xjJpx4/hIP8qTDADK5HuMflSL0Gc4xnrxQA5eFGeBikyApKl8Z+hp23K5Ixn3pNp3HLbietMCzaiCOctPCskoAaN+GIH9Kp+IL55Yikf2kwhSXWMbAx9C/PXpgDJzWFrOosk629jdtEdx81o8g8YwM/n+VLpmoNcs8NyQ08fO7H3x6/XNMRQk1S/tV2xwNp6AYBgiKlvqxGf1ptv4n1W3IxqMje0mG/nXTLcyr92Zxj1OaXzyxJdIpCeu+MGgLkOk+NUkdYtSjVcnHnRjgfUf4VW8QT38t2ommKIvzxGM4jI9R61eMdlKMS6VaP6lU2n9KtRXtjaWyp9hPlw/Mqf6zb9MmhaCephaR4dubuUStuih7yt/GPYd/wAeK0de8OaXDbPJbloJ+AqBsqSSByO3XtUjeJry8maK102aJdpId8k/iB0/CqAuF06Rr6/bzLph+7hz39SP8+9BWxhy6VdRru2b19VOf/rVTeOSI7irJ74x+tXk1CaJlJjCZ6Fcx5/Lr/8AXq0mqoSTMqtuxuLqG6Y7jBFQXcyluZlIPmbsf3xu/WpVvXJzIzMCMFCAwP4nOK0vL065HEQBPeNun8j2qB9KRpAkMy9CTvBDDGOufrRcZRVbR2JZTHnupK/z3f0pPsiux8qbPsy5/Vc/0qxLpV3ENxTcPUVUMbphihX0OPpTDQDazEkKgkx3jIb9BzUlvc+XH5RbY6sc7h0/CkEkmR827/eG7+dSfaXfh8H03fMB+Bz+mKBWRZjuY36OpI64OKkEuWxlhzjg1RMds7YkVVPcx5Uf1/kKQWYZ/wBxP9OP/icn9BSFY1MuBnfn6ioZbx4nVSqtkZ64rPaG9DFFaSTHUI+79OtRNLMXAkc7hxhhg0wNmKR2cymPAKgcHPr/AI1MJlzzkfhWVBf7F2ujH3U1OupQnAbcv1WgRf8ANQ/xCl3A9CDVMXdu/SRD9Tj+dPURsMrg/SgCwTVG9mZZgvVQMlfWp/kUqMtz7msy5lzI25Tu3cmpeugmDlkj+TkP7YqaKNhzuZT6EVBHOqrtZATmnLc7X2SHbjtnIoiBcBlHZW/Sl81h1jb8OajWdD/Gv51IHyOCDVgBmXbzuX6imXJ/0f15FOLZXpmo7kl4SMFcckmmILc8VYBrPj8zaDHIv0IqZZ3UfOmfcGgC1mjNV/tSZ5DflTvtEf8Aex9RQMbPJztweoOc1VOd7MVUgnoRWicFMj0zxVAyyqzeZa7l9VBH8qBCYhb70RX/AHTSGCM/cmI/3hUkDQ3LlEV1bGeSCKe9vtI+deemeKAuVzbSY+Ta/wDumonV487lYfUVbMEi87T9RTfMdON5A96B3LBPyD/rkP51nt98n3q48qksP4gmMe9V1SI/fDKfUUAR0Zqb7Op+5Mv0bika2lX+DcPY5pDGA+tKWyCADn2pCGXggj60DGOx/CmI2W4h/Cqd2chPamrcPsG4YDehB/PFJdJ5mz5mGPQ9adrElJ5Cfl24+tEQZs+X1pJVMbFT97jnNLt+XcrEcjrUjGk9RjnPWgjK+lKIyzDAPJ71KYn24GDQkBTIxU0g/wBHjOQc9se1TLAccjmneQDjIzTsFyG3iZ2B6Ad6vMxQZ60IgUDirVnYyX93HCh287mYrkAD2q0rE7j9FhF/fIhwY1+Z8Ht6V3IZSMDjHaudbw2ElLoqhSc4Qc/TrWzZW5giCt97HrnHtWbdy0rFmgUgpaQwzSUUnegAJopB1paAClpKUUAI6qUYSYKEfMCMjFcPqEUdtcwmCVHWcbgoJ3IO2a7h+EYtyoBJHtXEX8igmISrNC+JIpY1+71yGHbrUsRnTruYZbpzkCqhHJyDn2NSSMykAj5c+vBprLyW3AZPY0krAMY845+lTRJt2uBg45BP60xiJpFwmOgIB61LIy44ywUcE9evemwGsoYccMeh9KI1Izk5YdAaiZmxgt05Ap6uR9/hs9KVhCqpWLapGSeR3qF+AFPBzVuSQeWpHUdTVWdi877OVzxnrQgHwxAlg4xxx704xNGSwXOBmmRSnYyNnnj6Usrkox3Hdn9KOoCGfDq3X+9kBh+VS3q/NEvYRjnHuarwRvNMiIm9ielb9paebPBNtUqGRSd3K8HGR6f/AFqrYZz6AnvTmbJHWtKTTJnvHVofIXk7iRtGAMdOxJHPvVKO1eS4EPR84xgmgCNWA+8SB64zT98ayKciTHJHIBq7Bo7zTTxtIFEfG4cgnGamXwzdSMNk0DH3JH9KaAz5ZBLiRY1jOeNtb3hayUs144U7crGM857n+lQ23hS5Mv8ApM0UcffYdzH6V1KRxxBVjRVVQFGB0HpVCH0GgHmgmpGFIe9GaQmgAJ4pVNNPpSigBx5FV9Ql8nT55euxCcVOTxUcxGzDDIPBB70AcUZYwWaFkO45IV8E/nSMdo3NE6f7RTj8xTr3Q7qGRjFF58XUGLkge461mgOhKq7Ke4BxVXFYtyzzMhVblmToVMhP6GqnAGaf5kxGHcke/NXrnS5ItOjvPMUoyqSD1BPagCmkbtjZk/hR8/OUz9BXQaVpXmW8U0rjZIgO1AM/n2rat7KGCAwEechOT5gBNTcZwLEEHFTaeN15EmM5bP5CuuOg2TylucHsQCB6Vky2EdhIZghZlztxwMdM/r0qZS0Aq30Crcnadq5ywbqoqre2jLseGR5cDIJbJ69h6UrAu3mLJjPPIqxtHlkBAsqjIbcDnPTGcVkm0TcqRu0KfvpDluq5wR+laQ+zzWYWabLDhSRkMPcgZ/Ws4+TNIVuGQ4yPM3bWJqSGONIGEb9/v5OR+FNoCwY4BCq274OcMd5GfwNHlS24JMK7jgDOMEevofzquIssNjblPLRF+3rxTJWwp2Dagz/HnjPT6UWGJPGySO6wjYT0IGB7e1SpC6fOBAJCPlUKMt9KpsSwC7+B6irMYS4jKO0g2AlsY5H0NUIWeVbxVDqIthySTzj0HFNk09ZTus3B6fu5Ww316AEVDbQi4lIMuIl5J/iP0HrWnmGBQqsygngv0/HIz+FF7AUJIEt49lxEEmwQSXPA9e4NUywOARke1bEksqSR+ZKowOJAu5efbHFZl2qieQpjaTkYIP8AKqixoi2nqDkUA00E9c09Tk/MPxFWMcrMARk4PUZq7Z3s0DgJ86d0YbuPaqqR5PX5e5Azj8K6HTrU28ZKur7udy5Gf50CLSPHJCHj3YYcZyKlO3uW/E/40wjpkAE+tLliR/T/ACaQzi1IHYH60dadigCqATFOVeaBWrY6U1yqyNLGo6lWVun1FAFrRF3IRJCDjkHysfrW2iADOPwAqGC0gt41EbEJngtIwXPtmlubo2r7DaXEp/hPCr+fepAfPbxXMRimXKHk/X61zV3ot1A0hiHmxj+JeuPpW4Tq8/8Ax72yQAj7xBfH54H6Uf2drEpDTant55CYX+QpXQcpx53KcHj2NPjjkKs6jA6dcVv3mkrbTRq1yDLIwPmFySnqxHpisnzGYSYBkAOQXb19qm4httaGQ7pG2Rg7ST39hTktRuK7gy84cDtULBeF80gdQHGABTUlYrt80qpb8KWoDpY2UEujgjuVyOtMCMQxIO0HBPof8itKOCRtpMiR7yFKy/NtUD72fSor1XULK80RXbtVo+jEZyMADjr+VNAVIiEuf3oJGONhwenBHFalvJbokn2iYRCbAOF+cAHr9Tk1jpuabjO/qMfnVy2+ytJJ5rFPlJLSAnJOew6daoCxdNaSzgRqqwoSQV9CfWo7TCSsSm9DwA46ge9VYZmQqhOUJBwRx+tWpi8kqwQDiMbg7MAG45x2pMRv2d3JJGqRwHcVBBHOAfWnQ5/t35WI8217+qtVCCCUBBLcR7Bgko2WycZX8hVp5of7V04wvnKyRkjA7ZoiM1AfmO4A+4FA+bJIwOnFABHcEY9ef/1U4KCegP0NUMb0Jz/LpS453Y6/TNL8o4GB6896QIDyRjB7mgAIG7r2z3P50gCjhVbPsDTtuf8AOKQLweg/A0AHUfMPbjmlA2soHAI49qAvy7vmP+NJlgnQ8/QUAKQVySx60nODhhjuepo+9/DjjjnPNGeAOueM4/xoAXZtxk5xR0xztA4z0xRnPQYXHfjmhchiCvPXj0oAQsAM5+XsaXcpBGRnt2oO7Py5/HpSAE/eVeeSQDmgBwAIGSCOmD1oIJXO04/nSZIPY4oHLfLnJ64oAP8Aa/hx36UYOMhTg9OaAyMecZ9B3oGckc475oAy7/QrW6IkRmgmfk7RlSfp6/Sse58PXcDr5bCclsDYcEcfpXV44A+bA64HFOBZsncQM46gCncVjjHOp2GPMeeMdP3oyPzNPj1m7TBeKOQeoyK7EEcckD37/hVeextJkHmwRFh32YP6GmGpyFzef2hcxmQNGqrgLuzg56/yrQ07Voo4miu58NGcKzZO4f4itCfw5ZvnY8kf/jw/I8/rVJvCz5JjuYyue6lf8aAI77XEVStlI7OerbcKPz5NUtLk1Ga/3Wzl3bHmFhldvv7Vp2/hlVbddXGU/ux/4n/Cty3t4raHy4IxHGPT+fvSYyGfTLO4zmJFzxmPKHP4cfpVC58PwsD5Muz2cf4f4VsjDdxkdSOaQqVyT0HXFIDlp9Eu4WJjRnX/AGfm/lz6dqjhWeFnEpkUjgZPTr2I+tdb1IA5P15rC8QyulwEfsMjd1+lKQFU6g0Kb1LqcnhG2+vbp3/SnPqUVxG4yqsQcM6YYdccj6D86rWDR3JKTqTnqTjgfjV+bw7yzQyoVxkA5U/1H8qSQ02NMFjcE7QV90ww/TB7VD/ZaZ/dSqzdlLbSenqKhm0m9hBZo3AHQleD+IyKh8+6RCC0hHc53Dr+NOzHdDjYXAiWXymVGAK7u/Tv0qAxMBko3XGccVah1WSMjqMcYQleOPw7elXYdWRmxIqn1Lpj07j8e3ai47maI7sqXCsVXOA+D2J4B+lTn7YGbzrZmUZBHBHG7scj+E9u1aSS202/52AY8bCHAG3B9+rN+dSTb5FkW3eOV2zwOCM788E+r/pRcZjSoiv89sI+3DbCOce4P5U1rSOVv3UufYjd+o5/SnXFncBmkn37ieWKHGc+wwPwqv5bLguhUcYJH0phoNkspN+1FWT/AHGBP5df0qFojG+0qUb0IwasGVx/HuHo3zD9akF2/Rl3L6Z4/I5H6UCsVx5qRjO8gnIyajlbMh+9nvnvVq6Mb7TGg3Y4YDGMfQ4/SqLvuckkk+9SQSx88NyQcgDr9annRioBQEjncOtVYmwGOcHpj1qbLbeTjA6GjqIi7dKBUm75cbf0oVl7jNWMWOcxn+8MY61K91ujZdhGRio/kK5HGKYQvPJzQA1JZE6bfoal+0kj5kH4GmBM+lKYj2596AHLcAMSQw/CplcTL8hzjrxVbyWPTJ+lOgZoWYsrEf8A66ANBJAFAw3A9KT7REG5OD7iq4vE/uuPwoa5ibHz/mDTEWRJCWyHTd602eKO5UKz8DngiqrvCVYKVP40ojiZ24B47UAKbGaPmK4I9jkfyqWBbgSEXBDAAFTweaRYV7M6n2Y00PKuP3ucsRyM0AJI0UMKyOhOTgkHBzTBLbv0kKH/AG1/qKtBCq4+VvrTHgif70K59V4/lQBEIt/+rZX/AN05pNrp/eU/lU8EcVuW27hux1qKUXRlZ4JV2nH7sn296AE82TGCQw9CM01vLbO6LB9VNBnuE/19pkeoGP1HFPt5YbhyqBlYDODgigC3JgxcgHA4JqrcSBXXnFSSny0NVXkDO5ycFAMimIGRXwWHT3oIyFA4GRnFNV9yDHB71Iw+VAP7wpgSDAGBTgKaBinjmmIXaKULSgU4CmIMAAmus0Cw+yWvnSKPOlGfovYVl6JpLXTi4nGIEOQP75/wrpyaiTKigyT3pBRS1BYUZNLSd6ACkIpcUnNABRR16UjEJyxCj3OKAsL2pRUDXdun3pk/DmopdSiVT5Sljn+IYGPXNTzJDUW+heGRgisHUPDUc1z5trhFdt0iE9M5yR+ece1aLalAqElZCfQAdPXJ4xVS81iJoJIlju4nYAK6gAg/nTuh8kjnL7RJYrZDbIJdzNkgg5APDD09CKyZoprf5JF2N12kfNz61q3OqQpC6brmSct80mVTd68DpyOtZ15dwzkCKOZQpBDSzF26Y9PpQTaxUyFIPX1HalLZzzjPakZmk9/egMuwjZhv72fagQKAWwxAHrSxhmfA+YA4zTBjK4b6+1XVxAhYKNzjqfSk3YQqWTyW5l3Ki7goBByTQYI0jEnBy235eKfE5aHJ3Ha2cCmy4ZRHHnK88Cs7iHlVCsNo44H5VFhWU7k4xg+o96c6sobPGOuPanRR7lCs6mNuAT6+lADLHZBM7kblMbBW54OK6fT1UWSoh+dlDE/oP5VzhADARlSFAyCOtWrbUJrZJPKC5OAu6nzDTNOe2xELu5IFwq8gDKjjsO/ArN0Ny5nYAFSd2QOR7cUyLVGgyk7ZU5YZORk+n+FU/tcltGEhby8/eKryf1q0Ubtj5hnuc7WQyAAgY7c5ratFxkjjHFcbYau1sxBCyqxJKsxBz65wa6K01yzKjzd8PAy5G5M+hYdPxqhGvkUZA6U1WDIHQqysMhlOQaUigBepoY80i9DR3oAXNHU0Y9aTFACHrThSY+anCmBRudTS1lCTW1woPAcKCD9OaknuYVQFnx3wQc/lUGqWU92m0yh4AwYx4KsPoRVOxs7h4xtEkkcZ3MSRuAweMmmkJsvW91bmQnzowSOMnb/PFWZbeGdQZ4IpR2LqG/WsG9WJbkRwybkHOG+9n0yODUKfa7dPNt5JIxnoTtB/A9afKLmNSXRdOYbjbAH0R2AP4ZqDWo1XRpEQYVdgAz0AYCga5b58qY5kBIdo8EDnrjP8qi1m/tJtKmjgu43c7fk5yfmFQyjR0va+l2hBH+qUH8BV0YHfHuKzdDuIW0q1j81N4T7u4Z6ntWmV+TcASPapYxsn3evJGBWZfyGOExswIbB2Y5IHar0zZKhM59DWJqUzp8k8m4BtxwuB6AD6etTJ2QNmc8gLbRmNnPzHgAE/SoxGrSt/GoON/PzfSnbog4ZcN7PyD+FSMqK6SQZUE/dOSoPp9KyRmV2ihlVhKUGMEOBhv/r0hMbqAA6BDtAHIB9/r7U65SYL5romzOMeaQfYioTKFDjJHOMZ61oMUSN5oZVC4bdt9/51OH80u+zAZMcY5PfFRIFZzKS4B+66LxuxxUgNpP8AvHLxscbgq8A9zTAreUpjbO9ZAeARwajQAP8APjHQ5q000jWzxswZc8DA4qvE4jYZZhzyFpjLBhe2JkH7xnOAGXj69feotkzEJuYnqU3cD86nCqI/NWTIDEoBzjnjj1pVcBJGMgVn4Bbr15zxSEQGPyWZpmkBA+Uf1z/9aklmt33KVZhxhjyy/jVmAxGUJcRrcocYwSoHvUtxJZ2Nyyw2cFxE6jKS5JU98MOfzpopIx1XIzU0UQfgMM+nerDJFd3WLC0MIZcmPeWAPqCe1aFlpckMolm2kj+HGf1qwMyO2ldisQDsOcKQTW3p9vLDFmV8Fv4CvT8athE3ElMt3ODTgACcDH4UANJBK4P5H/A08DuT/n8qaRnb1/z+dKQg9R+OP8KAOSjjaWQRoMsT0Faq6C2QpuB5h6qqcj9a0YJY1Q+TCZD/ANMxgfn1ppdXndLiUwxqMt5bDH4+tTzgMSzsoozGqmScH/lkN7fj6Vb+w3ZI+ytBChH+skQtKPwPAqGXVrTT4TDYW+/vub5Vz6+9Y95qV1eZ86XCdNicL/8AXp3YGxK+j6fvNzv1G5P3jId5H9B/OoJPEckalbOyit4wOAfX6VhqS2Qi546AVL9mmkG/t70XQFqbWr+4wguZCz8YiGP5VHI9y4BuHlJ6Ykf5j9B2qK2cWkrMNzMRgsrFWA9B2q1fXcUtqgJVhn5cRbWB9Mjg0mBG0e9T5cKxxjjfLjqaz3OWwuCB0x1NJNM0pHp2GTimM2eMAfSkkIaQd23vSLlHGetIcg+lISfXNUMvxSK7O7MOmNnr+NQzzKeFUAdxnP61DkYowMDt7UrCHxyuu7YPmZcE46Cm7sgBQfxpp6U+NC+euAMnApgSxnyoxKFYnOAxAIzUYkYOHHUdKkjjknGd/wAi/wB45/CiREjDhvmJ6Y4A/KkBYhuXijXYygrkjnpx6Vo29wkj2LrEEMdyo3cbiDx6fSsNI2k+VFyx7VoxyGK1czlFkQxumCOQGHTFLZgdgwXcFbjPUHvSAtkgt07AYxSYAO9VGevPWnNtxhWBJ564FWMacFuW/HNOw27G7t3o37hkE46ZpMHGQB9N3JoAUcBVbO4+opN5BIzwOtLxyTtB9Pf2pCQM4Qk55oAXPIYEAe/IoPII3DIHbk/zpCGzwuOckHkUYYPwTn/PagAwN3yj5sc9OP1pdrYynJJ6nJqrqGpxWXG0yzEf6pByPcntXO3Orajct/rWiTOQkZ24/HqadhHWFclhyD34NBPO3OD7ccfWuPiu9QjIKXcoxzhn3D9c1pW2tXikLcQrMOxj+Vv060+VhdG6TxkjJ7cilAGCBjb6k5qGO5juAFjYmReqMdrCpl7E8HqQOKQxBu4J5wKHC4G5fu9AOKADzt4z046UcLxkk+4xSAQnq4GCKcByzBcqB1/pRwVGR1PT/wCvSE7sjn26UAOwVyWwD6An+VJuXGNw47n/ABpoKnPYjn1pQ+R6Dr04oAcvoFJz6DFBGSSeCPfFM3qxBznp8/al65UgPzxtJzQAhDLgqR7kHmguBgMVY8n3pc4PIbjvigDaSOD7nrQAu4K+QS3OARSnnOQwHUnNITnOF5HUimkn7oBPbrn8+aAHMMHgE55+lA4Bb5QT39Pamliirhvrk4FOwQCdu0epoAFLBd5xtHdjxmuT8QFheSK6NnIKNnAx1x39fWumvMiznIbDBOp7D2rj7+6lu5fOZ3Ixt+Y5/KkwZDA7iQKjbSw5OccV2WnyNLZo7ByeRx6Z4xntXDbirZB5rqvD12HtjC/DDnJ7+lLqBrAtu+716DPWmPaQzM3mwq7f7uD+YqQswGSQR9KXBbGQwA6Ac1QGbNo1tITsYqxP8QDD+h/WqMugSLkx/Nj/AJ5np/wFsH16GugwzMV4AH6+1AG7jCleuPWmByEtpcwkeYi7uwcbW7ev+NRmS6i4kDhTwA/zDv0z9TXZ842Y4/u5/nUDWEDrzCVPcx/Ln+lLQepzUepTAMpXIyD8pOOG3dPyq1HfwyMfMVOeu8bT1HcZq9caHFN/q5BGx/vDB7+n19KzbjRLlGJRW25/hO7v7c/pRYfMSm1s7hM4ePj7wAYdPbnv3qqdNVojIkyqVG5kJyV9eOOnSqrWlxE2MfN6A/N+XXvThPMrbJd/0YZ9fX6mlqh3RHNHJHnaGG0DJ7HjqKpyHLbsdf1qe4fcVXsOg7Cqz9aEQKpz1q7BP5a4+Yj7uC3SqkR2hj07Zqe2kbyygbHI6DrSYFqWS2c4ZAD6hf8A4nH8qDbwP/qZMn0yG/wP6GoXhI+6ykZ7nb/Oo2jcLlkYLjqRx0qkWSyQPHNsADMV4ypH88Ux4GjI8xGjz03AjNJG+FPCsOOozU63sgXaVUqeuPlz+XH5irvdC5SsV96XFWmmtZcb4/LPrt/quP5GlNrFIw8ibJPbIb/A/pUisyoCV6HBoLMepzU0tpMr7RtkY9lPP5HB/SoZA0TBZFZG9GGKBDScqAcUYHpzSHJoFACgLnJGRRtX/IoFOHXmgBFDD7rsPoxp37zIBY/jzQTx0pu30OKAJhNMo5P5rSi4lPZT+GKhxx1oyT3NMCz9pYD5kH50vnIfvJ+VVsljk07OG7c+tAiwJUH3WdacHXdnehPTJGDVb8Pbinq4U5wT6YpgFwXkf5ANoHfuah3Dvy3oKdcTsW2IzE/y9qjRdg/2u5pANZ3BIAwDxipBKx2ljjDZxig5Yc/ypOo5pgT+endW/KnC4X+42Kr9uuacPencVi0s8ZHcfhVzSFgvtREMm9URS7cdQCBj9aq6bp739yqLwgPzN7VDbahcWmsB0AZQNm0L/wAs+G4/AZpNgkehpJEsYCny1HABGAKcPmBK8j1FZ6hid0ZyGAKkEdPXNKSV54J9R1qCzQ6UtUBcyKPmJwPxp63TfxIT7igC3QKgFyhxn5frTxNGf41GemSKAJOtUtTu/IQRRuVlfnI6gVblkEERkkztHbufasCadpJGaSQBmPIPFRJ2NKcbu7HvdXjIQ0wf/gJX+RFRhyxXfAXJPVJMY/PrUYPOQVYD0yP50NhzgcewOayudCViV5EQkbZF56FQf5GkSWJnKrOgfrtYEEfmKjCgc7SPxA/pTsSA8OMf7uT+ZoGTJiRdiFW9MNnb61GUcKGIbHUEDA+v/wBc1BPDH5DNKvzsdsZGFOfXj0qMwRIiqzPv3AbtxBJ/D+VIYy5061uyGaMox7qcZA/z1NVn0S3x+7lYMckZORj09h71eEcg+WO4lBJ6hsk+2DShZnDf6RJg9sA/nxzVczRLimYD6PdcmPZIAcZDY4x157VRljljYrIjKw6g9q6nLHeTOQTjAZQcf402WBnVlPlOSd3zwjB/XNVz9zN0l0OagXzCIsfMxwPrVlFe1kaOXJK9B2/XtWlLpyJyiQkA8EKyNn656+1U0Pmt5UqbmJ+8R8wHahyMJxcSNJH3BtwHGAOmal2fvPMD7OoO3uKqtAVdhlhj7vy9fTFPJ2JsLnefvKRjFFuxANModgRlc4IBpRGXZSqnYDkZ9fSqpPXPNKshJC7yoH6VXKFiwJB5qs7Zz6DkGl2+bks2QPxNHlyElyA6EcMeM+9KZFidSsZHHOeualoRE8ysBuB+QY9qhLMrFQSAO3pVmRYsruTaxxk54I9QKbMkauwaMOf75Ygn+n6VpFjFiupowMNV2C5dmj3LwxLNtUBto/8Ar/yrKYqG4Ugf72a0tLkV5WbB2xRAEHqeSTWt9BW1N3QppGlmi+zSxR7RtLAbRjtweDzWzx7ViaJdD7W9ow+ZoxJuz36kfkR+Vbnesyg5PsKKD060H6UABxilxmjacjuKdigBgBzSsdqlsE4GcAZNOFUr5dQdilqQEYfeGARTArDVRNObZ7eSIk8EnHTmlub6WwhFoY8CUF2kckHJOOCPYfrUElvf20ryzSGdRGfm6knHHHerdjrVw1mPtqQMqkqwKFfzB/wqhWbVzH/tK6tZN6yrIO3mAP8Ahk8/rUr+JJbmFbaW1iB3AhkOBxzjac/zrRkTRL3rabG65gfH6cfyqs2hacJEltr4qyHOxwMn27U7omzOVkKKikp8zAsOemSaYzfKQasXsZt7xolfOxduRUGwnnBI/KpKEiIxgjNXrO5WOYF3dE77eP5VBDaqJAszBAcEHdxWtaaIkqszyOFHQqQ2am4FmScRxB4dSWf1Cudw+gOf5VWnnzbIsiKcksCygE/j/nrTl0iCOVQl1+9BGPlx+I5qGa4lDjKB9h+bdnJrCo3shsaZYcKJYtq4wpjIB5/z0ppj8pSFnjBznlyCMe1RXHmz3BdIcM+FAyMZ7H2pYI4S+ZyyPFkMCMcjr60kiBkTr5jAuQSdyyYJ/IYpkyklleXcDlsAjOfX6VLd3Kbc25YAcKwxxRFBJdQrNBlQvy5ZOvtnNWhkIuIXQowlU9iW4Jx6djUYkSHzFO8gj5WByPfIqxewNDCvmFBICwYbF9qzpEYnBXBPIqkMmeVJt2PLjOMnaCMn8aaXAi8sYySCT+FOO+bC7sBFxhiM/XmopECtgSK4xnKiqsBLF5McymZi0f8AEEPI46iriZJHmQ/aomYKvy4Z/r379aoRONhjYLtJB3Y5FaUWpRRKscLLFxyXUuu7PJHPSkM2IUjt4o4ZrXbExyBJ8xX8Rxj61R8SW7IsE2MoCY89x3H8q0re9gn2iO5iZ8dAcfoeaj1eNptMnTGSo3DA7ihFJGLomz7YyPnLRsVwccjnH4gGugyv94j9a5K0uPs15BcDpG4Y8Z47/pV+61uWK4ZYRFLEeVbBHH41RJvFlHfP4D/GgNz14+hrn112Uj5rdfwcinDXdvW3/I/40DN5inB+X8f/ANVOyCDwCPY/4VhjXoscwSD6EVL/AG3aq2GEgOO65/xoEPvNbT5YLJWjQH/WH5Rj6f41kSO0krO5yxOeKfLB5Ee+dlyeig81HHEz87GyeeRxWdkInjt55/8AXEx+m4c4q4lhDEQctjq2R1qaBJwCdhMYH3sj9aj8zeSN2QTjAqW2MU3EZG1EUqvr/hUe9pWG8upB4HQCldVTHADE9BVa4eT+HGR1PpS3EF5PCmFKhn9xVGSRHjADlT6EfypjoxbOdzGoypB5FapWGNIA7nFISM8dO1PxTStUAn1NAAOOM0hU+lSRssedybj6GgBCrIcMCD6EYpO/rSly3JppPPSgBRzUmdiYDdeopg7CgY3DJzz0pCF+YKeTjt6VMWTA8ve5A6sB/jULsWICgAAdFzU1szFstkqoPB96QEW51yxJ9TmrAbfC3UErjaB196eEdnXYgLD5eeg+tWrOzluJBbGWNJJD/rHPbuaTA6bTGElnHu7opwW55HWrhibk5yMd6z0ex0mMRQSPdXCLtbaRjj17fzNV4tYu2my0MboTyASuPxNF7FGqELbhwPfB/rSE4YFmOR12jpTI72GYbZBtPo/I/MVYCKyg8AdsdKpMLEWeR6kZwTTgSMknGPTildMY43A85zS4GeDzjGM9KYhgyWLfMPTniq+pXf8AZ9nNcfeZV+VTyCx6Zq0QwTcM8nGetc34ruX3wWqj5CPMY9S3JA/z70wOeeSSWR5XdmdyWY56mnJOyn5uR70zHpxQCR1p3CxsW6RS2wlUg56gnkfhSM5iP7tmD/3gcYFZcbmErIpHJ5APate3VJipQFt65B6DjOatS7mbjYcJbiUKeGZR8sudpH4/41o6PfEgQXLkzyOxVn53A/yqlNDGY+XcLweMAAf59amR4IJYZYdokT5gznB9M5PesJVojjobsm5VLZHoOeP5UDoPujjJxnNVobpZRkBgB2Z9xP6etRG9Lyfu2UqByCc5qXVVrll5Qu07ArD1B5pu8EME52cH5c/hSRgCNVDE4GODj+lOKhgVChgOOG/zitFqgEyxyCNoA+lCtlsbvzHWl2qck4GeQaSVxGm7dvPovJOO3+cUwHEtnLA8dzVDUdTt7HaJGVm6+WMhiPUHGKlF1b7iJHMLEbsSKVOPxGKiLKNfgYMGElqygg5zhs0AQWGqSajeKsNo6wAMWcnPOOOenXFagGF4XhuTzinbmIPzdTgGgjJ+7mkAg5Xn5vxH5UEccMdvXA4pSuBkgj8OaQDPXJX0xQMBjHpjjJ6fSlHBwVGe5HT6U0gNk8kg9uMUBhhc7ue5oEUtYlENhOu4BiuAOhGa41yGIz+ldD4hMatnJMpUAqTwF9hXPdccZzSENI+Xjrnir1lO9tIjiT5u2elU8MdxAJA6mpIEwVY8qSVxnHakwO7R45IkcOCjDIOaAMAnAPucVS0mZ5bFC64VCVTtxV3JyM8Hnr1poY7DYGOh7AjFIykbuhJHBbtTiCBkDj1K80mR93Z8w6mmMMFlHckYCqKMMNwbI49aCpyUYrk98ZxRswN23AHvkCgQgLbSRyOuQOKaCFLEhiCMjGDTiCSW3LuXjntQQwXjqRyPxoGI6Ry7t6q4A5VlDfoaz76ytUtZZ/LdVRf+WbHHQjocj1/OtGRSIiU5b3b+lc/q2pBtPWKQSR3QIJycZ96BGHOpf50iYAAFiBwOPTsKrP1qxBdy26yIp4lBUnGf5/jVc/XOKQAvNTWxUPu37QvP5VEDxSj5CMHPvQBq2t40HmTRrtL/AHsHPHPGCMdcVZa/t5QA8EYJIGQvlnHHcH61lwyMqMAoct6jNWZLO7ESSSxhB2UjHH16fr2qUO5buLe2laFbZpAXl2liVdcc5PHPbvQdEZ1P2eWOUjtG4JHPcHH86zHJiw2x4yf4gfr0IqzFfyR7fnWTHQOM98/zqtR3G3GnXNsu6WMqPVht/n9KqujLxIhB/wBoVtQa3LEu0iQDGCN28Hg9j7471ML2yuFImih57oTEe3bof/rU7jMJZ5gABKSv91vmH5Hip1vn6OmV9FOB+RyP0rTfTrCcFknaA9/MTA6n+JePUVBLoVwqh4MTr6xkN+P+RRdDKRa2lYZjCn2BQ/8AjuR+lN+yrIf3YmT1Dpux+I5/SnSWzRsyyAAgEkHg9ux5phQ7uhyM4wfrTEJ9mk3bU2yEf3GBP5df0qN1ZX2MpVh/CRg1Y8yUfeO8DtIA386etySdrjjPQNkfk2R/KmKyKZ49qB19Ktk20jHKqp9RlP5ZH6Cm/ZkdsRSN+K7v1XP8qQrFftQF461MLdycIok/65kMfyHNMIwxUjBHUHgimSNC9aUjr3xR9P0pyg9cfnTAQD8qikcg4zz39qfLIEXaOpqONGY5/h/nQARpgZI5qTbzxT8ALytJ096BDcdf60uPalOPqKcBk5xTAZjj0pQOgH4U7A61u6NpmNtzcLyfuKf50tgL2mWzppnkMixyOuPxPGT+FZiaYkPiSCVXxtmVmTHHTP4cVv5yDzmqCCGbWZtjFvJA3cHAbGP5ZqUNmikQh+SMbFJztB6fT0FTY5OVyPeq4c8ZJI6cGgttB+8D7GkUTFF5DbR6c1C5YscDLHqTQTuHJ4oBznB/AmkAgLDkZHfmk75GDQTg49etMmkKKVU4Y9MA8UN2Gldla5lEshQc7TnAbv8AhUS7wPnyB+FI7HOHPHr0/lS47plh6jisG7nXFWQ7jBIY/l/jTAFbKl9zen/1qds3fw7j+JNDq+359+PyAoGBIXg7l+pxSbGP3CDn1B/nQNoHDKw9hz+dEuVgLrwz/KpJJI9TzQMiMgklYjG2MbRx+Zp4KMGP8PT1H+f84o2KIQE6YwD6e/8A9f8AWo9gHGSOBn/P+fxoAeowjbVOQfmx2/z/AJFIMcKecnHXGfWmSZZiwySnGQSpH+fT9Kie6WKUeajIOMO3Kk56ZH8sfhQS3YYNUshArEt5nIKAZx/n86maZEkjCg7Jeh64xWJeur3bKOFPzggZJyM05pHMqNvcg4UcbR0/nTauc0Zyje5fkv0YvH5W4EcsCeR7f57VQcCN5QN4Vl4xyQPc0CX96xWTcQODkgk5qSeImEqgRA3Xnr74zxUrQmUr7lYBSN8zESFQUIPP+eKjmVCEkdyW5DYPINT7m8wLG+VUYUtycY5FJMkZU/cTPAC8Aehq07MgpFW25xx60sZKyBhtyPUZqeUFlCemAWzxUaxhMtKDgHGO/wBa0TGMLknqSB054pyuxYAscUjsp4UYGO9SRKzrgJkDngc0MB7jLYkygHQ47VEWaTaOijjdj+dSXEgMSK6f+Pc1HGyqf3Vw0Z9GBH8qcUIj4Y8c/SrmlkrcSLjhkIOaicTzsD8shHeMrk/lRbyukjE8HawOevQirGauiyTG+muIovMcjaADjBPTH5dK6uCVpYlZ42jY9VIPH5gVjeGWjt9Pcu+1ppP0Ax/jW6rBhlWBHtSYheq0hxinEcUhXpmkMVfu0uaB06Ud6AFUU7FA6Uv6UAZuuebHYieFA5hfcyk4yuCD/MVz76rbyDM0ckOe7qQD+I6/jXT3moy2EkeyzMyPw0pbhPwq9qd9LYwo/wBmnuFc4ZYot+36jNUI4xDFcr+4m6dgQ2Pyp1zHJcW5iBTPGc859q1WvfC2pfJcxW8Ux674zC4P1/8Ar1Fd+FxJAJtGv5cnkRyyblb2DUAtDm1iSa9ZHcKEAHXqe+M1fh0S4JV4yhXP8Yx+lGj6RNJdSiZShjBUq4z8/oRXSpZxxFnRdrN97BODUse5Qj0tDCiSNjHUIox+tWYLEQQmNJWIPfoRVtVPsfbvSFT1wcd+KkZlX8LCHajcjoDx+tYql0kAkZQc5CuMcV1EzRRqWnfavckcVz1zEtxcs1vkqD8uOMH6VjKyFIyp9oBbIJ3dPQUx5lbGckAfKPQ1ZcTWspZ4VHfPBIqqzLuJUAB+SO1VFpkiRxl5FyCoPO4VJEJQD5TEgnBPQCkQx+Vht2B2U/ypzwkozvujG0ckZBqhiSSukLRktjPblT75NMYmSIy7AAGwW7Z7VG6sGYbtwB4qaMGP92wcs5GVxjj296YDTKZ0SJgnyjCnHP0onjngYRTKQByM8/rUc6eXMUwSP1oDHhTlh6GqQCE7uoH1pCMDNPIUN/eH0pWRVyY23Adu4p3Ah5BBBwRyD6VsS65JJYiElo5ztDS8YIzyazpXRxkRKh6llBH6VXZSeaNykySRdkjoGDBTgEd6asgPyScp2PdaaMgYpOh5pgPceWcHp1BHQj1q7HpV3Iobyx0BUE43A+h6VTR127H5T26qfUV0uiu5sEDNvVMx9TjHVSPwJH4VLdkVFJuxz9xazQMxe3dVz6ZA/EVEx3Irdx8p+o//AF12gY8xnAGPlO3BA9M1BNZ2s7Mj26sSM7if14walTLdItR2yMw/dJhf4itSSQZJKqpqUQgfeJX2yR+lPVFH3XOfRq0sY3KD2ztkhSnvVKa0lDnKFh97dnGK223J1yP5U0nPVQalxTC5gfZXmUkSHd/d6Gqz2rRKyupZuoLcV0bwRyHJjFVri0ndgU2PGP8Alm9Q4NAc4Y5CMLwO5xVeWLbJ5a5ZsdAK3jARuzBJAc8s2Sp+neqkk2xm2qzkDBZF4H40aoDOjtygDTIwGflXu1QOrFzlcZPSrU1zI+drHa3BFViGY9KpXATeVwF4x3HWkY7slic08KRnOc4p/wBldhu/rTAqlaaQRVowMv3h09aaVycAc07gVwaUHPWrcVlJNj5GAP8AFt4q1Fojsu7cD7NxRdAUYDChDuA4H8Na1vby3RzFarKgA+ZcEAenHSqUliYZAJI9npuHBqUKEfeoaJv78DY5+lS1cLC4kUsYtny/wrx/+ultIZi3MWd3LMx4/Gr8Oq3qRCN/Jv485Kuu1iKsx3Wj3bbJFm06b0blamzCxVYlcADKgYG0YzUwZmUJs2r1IPerH9mThTJbSJeIOS69/wDP1qBpdrmKWMrIcZUjaT/jUWa3KJEACtyPrUqNNGA0MmzA7niqZKMmWPrxnmpInaORWc/LjoAadxl6C/lct58a+X0ATqT3OfSrqXdq5C+cisRkK3BrLSaA/MXwPcZxRJ5FwpA2ycVVxGxhWHEny+meKxvEUTiGJ1t5JthOWRcgAjnP6VE8z2ED/ZosKTgMDxn6d6iGt3yQqFVc5A8wrnNHPYl2OaLZYkDAzRnNbst9HeKFubaGQk5Mu3DdeRVW6s7JZc27zrHnB8xQfyINP2iFcp29s9xN5aoSBy5X+EevWt7SWh0dtyCKRmGDJInOMnt2qvHOlvDtiQmAYycdfX6VOs8bx+YSWZFJIZgMfmawnUk3oK42e4ZLj92mfM52quD6kgD61VkZbuWNIgyRoOPl/i6kYHPelW5eSUpJuWOM7+2eRwMj8xUcksNtKZwTu4HlliT9c+1ShFk3CwFYgpDdR0U49/etS2hindLpw4VhnZkckevt7Vi/aBcxHy1UMv3ckfj/APrqJHljucNxzk4+79PpinFW1YHYqrOdoEhkPOODV+HTgADcHPT5F6D8agsNW04oirKsTtwwkOCD/hUHiLXo9NVIlkw7ru+Vhkj2P4HmutNPYot3AsopWiKSb1ALOAxVR7n6U20itn3SxOJD3JbJAHseg9yPoK4VvEGqSyOtvOyrLwUUA5/OtIeLmDMl7YQXDDgSp8rZ9fzpgde1tE7hmjVm6jI/Xn/0I1z2p2FtDrGnmGX7KsglBkjzgEDP1JqX+3rS20pLkfaZmfGYXIxuI4Jbrjg/4VzWo6jfandq9zlXHEcajaFB9B/WmI6e3ninjJhl8wqcOXXDj6jFTkhT8rEDA4A61z+k6NqNzeJLFM0ZQAGUHhR6H+99K62+tI7e2aYzKijrv4BP4fypWHcphcA435Pt3oB/d7zggeoP+FIv71RICQrr1A/SopSgcbyxzyE/vc/rUt2GSF0ZlAbLHt1pwIAwMM3asu2ZHvHjR34PQ4z7CtQhFZgwIHX2x9O9TCVwOU8QLL9qZpFBAwFKkYP9emKzYwzIyJtBBB9yfSp9VuPtN9M68p5hKnviqhP096oQm4gtgnkY4pCcZHWnKcRuMA7uh9PemGmM7LQJUl0uNQu3y2KkevfOfxrSBC7ggAPTFYXhmVzBJEVwi87iepPb8ga3Dt3FvvD2PShAOIOFYqenXjFMaMbuGXPpg80rAepQY4cEY/WkxuXIZj+AoGOB3Dnbu7HGKQncnUFs4x/hil3YAHJPvjNGTznsOue1AAOCNqjjrn/ClVWQHHc9B0FIGyehIx0xSrwfukAjuaBCgueWGCOgHf8ACsvU2SFZHuYEw4+WSMDeBnH9a0G82NSVKnHCgrWHrN60c8JVlWQoyuDyBnpxQwObdsucE49zUf8AEc0987iSRzTTgdqAEGKdgMSXOM8jHemng80qAE0ATq4WNxuBDJt+nINd3bhhaxp80eUXcGOT0rg7QuLmLylBk8xdoPTOeK78plsHnvkUkBmap9niaDfbCVnYgIigM/ysB098c1HPoFtIoMT7D3D8/qMf1rWaKMSfaOPN2YEhHbngenWnMO4PGOOc1QHNjQ2WJ2DSsxQmPZhgT7jg9adY6XHIp+2LJvL7QqHZxjOTkZ9a6FggypbIHUE5/majuHSMRtJkAyKoOMjk9vzNAHJSt9ku5oo5JI9khCnOOAeKfFfSqgKlDjjI+U9MdRiujmsIJMmRCDxyD1PXkHIPOaoz+H4ycwkfT7p/PkfpSsO7IBrTNHtnUsB2lUOOg9vrRbnTpEZWiG47mJiYA4JY9D7e1VZdIvYM4LFcHnGQfyzVORJlyslvuA6kD6/4GlYdzbn0u2ckRXITJOElBTBwPz/LvVS40S9jYkIWU5wQMgjPt/hVGG5YKVSZ0GCME8frVuPUZojnIPJOUJQnJz24/Si7Q9Ck0EquUaM7h2HNRA/N15B7dq311vzMLcKrLn/lrGG7/wB4e3tUiLpl465hP8IJibeBycDB5/AU+YDCWeTPzHf7ON386k+1Fl2tjpxkll/I5/StU6HbyNttrxOcEB/lP5HP9KpXmi3lpE0skbNGvJZRkdOvB6fWndAUAcY4/KkkfaOOTSO3lcHhvQ9ahXdI2aozAIS2WOanAI6elAIAwBSg8npTEJzjnpSZ7U7qKMZJxQAg+makGDweMetMxn6eta2kaYZiLmZf3Y+6pHU0bAWNI0rcVurkEAcxoe/ua2zx3IphBAPFHQ8kj61DdykrD/lHqRWVJpV0uoi7tbrIJBYSOQSB2OByMVpZbd2/Ol3gHBOfqaQxyK21mdwSeyjCr9O/400ryCD+dL5gYgAjHbmgn2496QByD+NIRyc9fegjJH/6qZPIEjc71Xby2eNvegBzHapdjjH4VRlkV23OuD2+eoY7p53YbnUKMMMcZz6VY/ehSfmVfVwFH61i5XOilHS41S2flBP0prRsSfn2t7jNNd43X727HUqMj88gVGJmdwsVuhTp5jthf0/kKRrcmMZCBnVmHTOSAfwpxXYm9l2D1fj9SKg8uZ1YCbZJjrGhz9cY/nihIIgjPNMwPTLsHYnPbnaP1osFx7ywC3afHmInB2SHk+gPTNLK7vMrNE0ce0GIY5AI5yKBEGETTwZWMtIqBsLtUde+Tnv3p29mhjbDRqExJlR17EZ+tAupDv8Amzngd+n4/wCfzpN/VicHHcYNGBnCyK6jkkdP8/5zTzluQPujPpz/AJ//AF0ihjIBymTkY4P+f6VVvFUnAldcHDpjKkf5/wD1VYcptO4MgIxn09/8/rWbeNIJmwqun3Sw6+340rmNSWhWKW/nMzyNhSFQg4PA9MVKCGjaR9vPMbsATjvnHeow0UcJfaNznbgnJA5x+NQyjJztbEh4JOAKs5hBI0DHaCp9c5Dd80+Il2aVwQqnJzyKjmiVrgJCxcAcnuPWn7kj3IWMgGQvTj149ap2ASKTbHtSNN78Db1FSotxCdjR9flyT1IGRUIuI4k8tFBYH/WZ5z60hJdA6tgg9MknPqKVhEuwiNkeNkkAL9un+f5UkaxlW3gtlQPl4/GprJ5S5fzVKtklXbGR3PPcVLMgeQeXKrqMAv0+oPpSd0BQuY4o0j27ixHJzRaxvMxCEjbz1Aq+sdo0YiliDSHILA4IHYinGwWNBdwxt5Uf34+rY/vD3FXGSegyGW2ivJkVJmMxwuSMhsf596bcaDqEBJ+zmRR/FGd36df0rejgtdqO8KyR4BUgAA+jValC3MQVJPLbPGc/zrS47HDNCQ2GXB9xipEiIP8ASu9iskUN9o/fs2N28ZB/Csq+0wJdB7eNolBznZlBVKxLuFtCjWEUccsgRjt3FOAcdenrWpaWzwTdWUd9rZR/fHY0+C4UIEkxE44OBhSfY1aHc0gDntSjrSU4UhgaKCKAOaAHDpS0dBThQBVuoTcSWkB+68pJHqOP6A1di1axmJxcojZIw52n9aULhBMq7njV9oA65A/wrG1mK1uIh9nRY3x8yEYIqkiW7G9Pb292v+kW8U69t6Bh+dVksbbTrG6FlAIlZWcqpOM47elcWTe2zAW0k0fPWN+P0rU0jVtSudRFlc3HnRvE+dyAHhTjmm0JSTLenyXkjK18IizgFXjJ+YYA59+OtafGSP51lW8hPloBjZCjZ/3ix/SriSSgcvn681kzQsbVNNcMqnaM+2aQSHHzICfUGkLnrsz9DQBja5LvRIySWBO7aOB/Wudg8zzSPNKjqSODXT63tdUlZQAg5yDk+wPSuduVjeNXOQRyF6CueW5Mh7v5m0PxgYyTnNQ3MUBVi4w2OGHGT9aYok3gqjBW65p1zLhAioAc8kDr+FKOjEirCqnJBDHOCB6VrbQy4ReBwOOcelYqjD7k4J6Yq9bkvbyAKEZTwXbbz9a2ZaK97bLbtgM53Y+8MY/xphTypl87ce+QadJK3mRxzn5Ub5gTmkleORyGJEa8AL+lUJkd1kurFgcjqG3fmfWogeRmnTbCR5SkDHQnJpsbqM7l3ccc4watAPyoOex5xjFKqs0irFuLHpgc1FnNOBI6Egj0oAswrGY2VpvImUn7ykA+1ROFdS+5Ufphe59aSWRpX3sBuPUjv71E/BosAlOIzTadTAbitbQZStxLDyQ8e5R/tLz/ACzWVmrVnObOWK5/uyqfqB1/Q0mUnZ3OoY4wSSPcVJIOAwckDrkf/WpoPLxo4KqcDnqvUfpTRyCrYyOD3rE61qaBYdzzSUn4UoroOAcHZeh49O1KdjdRtPtyKbmloGKY2AyOV9RSZoBKnI4PtTt4P31z/tDg0gFZleMqyK3HQ8Vl3envIjbTGFHzFVXav/1zWnszkoQ3t0P5UgID/MuSOxosBzP2LHzYGeuMcflSxWDJ84dWPoByB9DXSm3hmHzIM1Sn094zuiNQ4jMiG3SMMZPmc9sdKVoY1wqOQO/ABqxI82f3i7/quDUBMW7b5jf7r8H8DUMZBIIwQqrk569aYLeASE/OW+vSpY2y/MRC9s1PtDFMDaDU6kjbdBEymNcN25zVvz1iBLyhmPJJHSoTGW5QEY61IixRjMnzOeg6imUE13wFWMSL37g1A9vb3Kk7DCR02/4VI+3d+7UAZ6VLHCQC0isDnOOOad2MzJdNmGPLYSKT16fpUTPMqbXAYZwFZcj/AOtWwTjDJyOnB4zUxRZ0y6hs85P+c1VwsYUbm32yW801o7c/LkrWlHrN3tC31tFfQ/34+GH4f/WoutNWQL5ZwRxgDIFVLixlhw/zMQMkoeF/SnoxGnbNpV4c2ly8UhP+plyfyoure4jjLpDJcAcFo+VFYXm5IM6B++7ow/Ec1ah1O7gl32l7Ip/uTnIP40nC4B5yylg2Qo4IqzDeLGoRAAop/wDbVrcYGsadyT/rY/8AH/69S/2dZ3mG0vUE3dfKl/zms3FrYWpVkYSHMzMy9sfyFQGFHUFPnHcMfu0tyLi0kMcqCNjwR1/GqwuFUncnPqpwPyrKzJYvleYqhV7kdevtUZgdTtKEZIHAHX0FWY3+f5yVJ5Az2x+lTt5ZTKbQoIJzn9Kd7BYznaSGFlJyrcZ57H1/wqB4v3e9sK57HqRVyWFJCDIzRxhcFiM49KlWOGNG8xkeMcq4wG7ZPqD6fhVpoRBbo1rGZXQgYByDyBz2qFrdrlGfJEhJI9CP6VPLcIUV5Y2Vc7VBY5IHQkdx/OlS4Vo9g3jzQQgTqTT8wKsExt28qPJ3cfNx/wDq7VO6LFIPNlH7wZJHUnP48f4UW1vncgLwseCHwCTnt+lPEMMtsIBMzqmScDgH6+vtQwJWniSSMyqY8DcrE84/z/OrJuVO6ZGjdQArFlyDjtms65ud8bpIMgfdO3lfcZ9arxSPHFkEFcbWyen4URTWoWNJ/wCz5pFka08l+vmQNgfl0/SoZdHgl+a11FTgcJOuD9Mj/Cs83Dxthgp91yM1Kl2h4LY9mFbpjsxJElBW2d/MaEmNVXkE57fjXSjQJrV9OlvyN0lyiOu4sxGO7fh0Fc7bzwxXAlj+VlJ57Djtmr95qszwxIZeY5VkCj5TkZqrjZ297qVrpcXkoqmRRxCnAX3J7fzrjNX1ie6Yl5CZzgRqvRc/3R2+vWsmS+ldWy2SW3bs5x1/Pr1q5oV7ZWk0kt2jmU48uQLux6/Q+9AWOl0eKaLTYI7iPy5EBJGeccnn3p9zPDComWNnfPQEZOOR+FKk8c8KmGVWSQZDdRj/ABrPuYZo872WOHa20nBJxgjj8Kzk2Nl62jVQ0pgWOZjwevYDOfoB+tWMhMtuIX0yKghtRBs27wQp4JGM8c+1Q3l0yblKhkIyx25+tF7IDj7tzJeySbNodiyjHYnioWJBOc+4p5kPnFlP3Twaj6mmAmcfjRjnHagYweaM5pgb/hpkMjDzWDH5Vj9eM5P0x+tdAolaUliuwcAGuf8ACwHnyEoCQOueR9BXRlSpxg9c/WkgFx94Y/EH+tBzn5cDPXj+VLvDKCM47804DGeflHT2pjG43d8c5+7nNBUgllwOOhHNIUAUEc85wO1C8ncyjGOo55z/APXoAMOc87h64H8qcMqfkYf98803lzuHJOMDk/nRkkhc5YdyOKAFLKP9YDj1PH6VzfifbJdxbQcom05HU9eD6DNdBcyzRWk7w8yIpIz045NcxrN2L0RzIix5HzYPJPHWkxMyMFgxAzjk008insCORTSpVsHqODTAaVO36UDOOKVhyaOSOKAHK7wkSR8MOAQM131pEY7eNejbQWHUg8f1/nXn4OCD3BzkHFdtaXpkZLadR5mwsxDd/T6jvSAvANtGST6cev8AkU4ZLHgn6YpqtkEbWC5ADHnd9OelCrucgMfYZpjAqG+9huMgkcVnavNPEEhhi84sVcbB83U57Hj09DWi8ZOWL9Qfwp6nqMsCTySaYiK3817VGlXbI4yyt2B5x+FSHOAMcY6Dt9KaAVJbHynnvk9KcO+eM/lQMRSS5JbG3oSabLDHID5kKSE8E45x9etKThgDtJA9c/nQGVjlgNo4B6CgRRm0W2nVtuct0yN2Onfr+tZtz4fYLuikHXjBx+h/xroOAhwynbxwcCnDaR0AJ645oA4ybTru3wWTAJxyNpP49P1qDLRkGRGTn7xH9a7sZ54Hzd8dagktYJOGijC9eAFxznnHXqKWganKQ3Uqlds28Aj5Xww4z6/U1MdQmaCSBwyq6hTsY4xjng/hWtcaDbSqDHgMOpAxkf481mXOgXMQzG/y4HBYc/5+lFh3DXb1LuztECeWseAu7G4nHOT6VlIFAIBzXSaTp8ltJm62F5V2qpwQo4PPucVfmsrafiSJGY/7OCD+FNOwnqcfyMdRQB1710U2gW7FvJkkjPbjcP8AGqE+h3URIRo5B7Ng/rV3JsZmPbNSRRSTyrHEu5m4Aqwmm3ZkEf2eQMehI4/OugsLCOwjIVt0rD5mP9PSk3YChb6HsnV5pBIi9VAI59K2BtCgIMYGOOKf91cE5P5Zpn3snIP1qG7lJCqc+36ZoOFyQOB3PSgD2P0FKfX5hz06UDE+jHGO1Ctjtt9qQ5PXoemATSEDONwJB7cUgFJxu4yRjPNBbBJJwueeeKz/ALQ0WrRxmZikshONuFHy9Kde3DRuEA3Lwwx+pP8AjU8wrl8Z6jqfXoKzEuJC11vT5iACh5yc4OfwqWB55YGQhSrFipHb5ifw4/nWRJKba6kZn3EEkjnOQaznJtaBcZbTsxn2Dy0BJGBx+Z6VeLwmZQ/7wjJzITgDtx1IrLtWU37iJUK4yNx4HQ9RWjFLlWiYg71JO37v488/jUM0hLoNW7zIqxsxU544+Ue3YdavIgKn5Tu7MM8/Q4yfwxWKqGEPJGEBVc9VyeeoP4VpwSSxyBSV86VsZIyqDGdx9+M4oRpCbJWkSFGZkBcEkR7SAcYzkdh7nNSAEstzMolkiXcu2T5QW4CgYxmkgxudwVlUkmRnODsXkZPuT0xTowoMbTKy9buXA6j+EHHTt+VWzQY6YaaLbKPu26FZCw3Hlu/p+HFSrvlaRYx+635UOCTxx1J7Gog/k7Cj7nSMysrc/O3QD8DUnlbWVLgr5cYEbbSR8zDJ/EH+dIbIj5gYZjRY26EtzEQeV4GRUM6vC/QluxTjn/P/AOqrChGyrTEs+ATk/wCs7Hjsw4xTcwgZfcmTtDMejDqmP5cUmriZlX11glNjLKnUKTg+9QLuaUSEqkSk5A7nuMfrVnUBMNxMPmAZK8HIH9KriOMBHZGG6PIXjpzn/GhRMXFtkJVZDKoi3Y44B+X3pZGliYSBgUYE4Bzmp5oZ45TIj4P3unJ75x3H41XMXzEpuIUk4C9DTMpJpjdwkkygZHC84XjB71DcNEGPlxsGbnP8zVi4eY7fOJjwcdcEj8OahlYLOGEpYZz1+77VUSSOabz1UsSGXgnPBHH60+IlGYB1Py5xjIcentUwjt4JF2gSbypBPOKku4oXclDkkfwdSMZ+lVzICewgeTe0arEmCHycqPUZOfemwrNHcNFKSSrcEfdfvzx6EVWiR7cfPwCOofGPrV/T9TNrIsUgWSFyGIPO3HQjNRuBHPMHlCtJlFyoZRsIx/CP/r4rV0+4t7YLC/mzNIoIIxkHkdc/pWbqgWaaa/j3KJWI2lMqQAOc9vX86fp1ql4gaVknjAC4RtrRjqAT3700rMfUvyWT2dwsIlH2aVv3eekbn+H6HtVyOwlBJDKB9T/hUhVZUMLDcrDB5qeAsg8iRsuoyrf319fr61qhjALuIAfLIP1qG63yquR5bA5BIq92pxPGO1MRn6dJIodJyFz+IatAMpHykH6U0xRt1RfypjWydiR+tMCcUCqwimjA2S7h6GnedMp+aI/lSAs0DrVcXS55Ug1Ik8bN97H1oAmp30pFIZcggj2peAQevNAGTqGpana3UL2gX7Ifv5QNzn8xxVt9Ws5vlvbZGY9CME/hnn9awJNRfTp5bG+IIU7Vk6gr1XPuAaehiuFBikSVR0Oc4/GqQmbBsdIuFJhupISegY8f+PD+tOt9De1uFukufOCK20CPGSVIHOT61iCLYQRuwD0DZqC+hnnMZglMJQ7gQSDn14oEkmyS/uZI9WuoIiqxxRxx8DkhQeQfrmpotXlX7yB8elVrBEu7q/Lt8ysig9+hz/Wr/wBgiAX19cVjK9yrM0ba5FxGrBCMjoamI5qnZxmEbQBt/Wrnf1BoKMnVGbypMsFC8/dzzXPMMlgvI9M8iuj1e52RvE0B56NmufyHf5CA3oOtYz3IkJl9ozgkdsYqMEEjGQald8Ehxg+lVijBtynO7pjv7UkSRs8kTkpleOCBU1pcHLxyKxUr93bnP1pm1Zkw+4YPPHIqRQsGDuLA8c9xWl0x3K04YzklNpUHKk5xVckbjxzSzELM+w5B9abxjORWqKJVxINo2gherevtUTIME7sEfiPzp6AOoUE788VYhgR32sfMXG7aSVz+Y/rRew0VABjJNISKvXcDSwq0cJVQPlAIYkDvx+X4VQ2HvVLUAD+tDfMaQrinAUwAClxTkGTg08RksQoz3xSuIhHHWpZcBI14Py5P40gTeyqOrHFE7BpnI6ZwPpQM6PS7gTWUDtywXym5x93p+hq8CA3C5z71z+j3PliRCxABD/0NdAy564IB6g1lLc6ab0LdGad8rfe4PqKDGcZHI9RW5yDaXNHbrRQAuaKTpRQAmKkDnGGAb69aZmigCUBSco2D6N/jT95XiRcVXzTlkZeh49D0pAPlt4pVOF5rLuLDcThfwrSEi8f8sz6jkU8FuScOvqtKwzAks5UUhflH86i2MFA3kbfTvXReXFKOOv1qJrMjoualxGY4eQIGZ9yd9vapIAsi7t2MfnVqTTmLbgu0+oODUD22ziWPzP8AaHDfnU2AY7eXgsyhevJqdpNoXByMfdHU1D9miwdrbgOdj9aXzEMnltGFOM4PFIY1Az9R5fXGOpp/kyNE43yA4yMcUksbMEI+UDkkUxHlG5V+YemTQBI7Fe/fgjvTEMrgsW+YHIxxTkfdhVtlz0ySOKd5MaPklm9ADj8qLgV7iG3cfvAGb1Xg/wD16rSaZk5jbg8gEYqybeUMZGVVQc4yScfWmnzQy7d2G7k01IRnPHNb5DApjseh/CoSY2bJQoR/FGcfp0rYViSd/IxwCvFMa1hmyNpRsYyg4H4VXMBWttRvYFKx3CzoRt8uTrj05/oanW9sJm8u9s3t2P8AFGcD8v8ACqsmnTxtuiIlweNpw35VXDSxHY2cd0cZH5GnZMDXGjLcof7OvoJ/9liQ2PTFUrq3vLUhLiCRB93cRlT+NVFZA25d8L9jGcj8q0LbV7+3OVdbtcYIbk4/n/OocETy9jOu5cYULgfrUcCxyZ8wk4/hX/Pt+tWdRvYb4q3keW4PzEenpVN5IxNuiBVcfTNCjoKxab7OrtE67nzk7we/YAf41H9pmVy8TDYjccY47fpVeSbd0OOckk5JpyG3VckuWAyRjg+30osFi7Fex4y85cHBYmPBHHTP4dartI80mFby0+6SOAB6/wCe1V5pmcBQzeWPuqe1IWkfA5AY5AoUQsOdNyFklLRqTjcfpVm1lRYgm1Q2clyeao7gucfe6VJb4fKkEkj5cetNrQZcOxvmcJLnpx/M1FLbI/zQk49x3p4O1PL2AOfm4HQU9QW3SYXDdfl5NQm0SVfs0iLgqCW6DPPTNRhZEcLIrLxwDVyFBNMGZyqg4XuW/wA4qa7jZ4WaSIl0BKsD29DT57OzHcywpJ7kngAc10Gl+H2OJr5cDqIOhJ/2v8KuabbWdikM4QyTyKG3Htxn5fStRWDpuB5JyQRiteZbFEUzsigQoFfocKMKo56emKoQQPLcPM4xGEAR2x+8JOBwal1C9cMojiTGSpJyMCmWN60iBZNztuVsqvBG4d/wI/Csm02I12Ktu3cr7t0rH1BHa0M00ghzu+QDLYz1/Kr81xH5W5mXyxgkk4HsDVTWdy6TM/8AeUAYyMA/1P8A9ardpAciflLAHOT1pnFOI4pDjkqDtpjG4zQeKAKTFMDpPCWD9rAHzfKfqOa6PBbDgt9QRXIeGXK6qE52ujA49hn+ldNf3CWtu0rkEnhVJ5P5UgLG0c8k88gCjYwfq4H+1XNvqdy0hXzcAvuIxT4dSuFk3b1c4PDj3z61POhrV2OiBPTII7kDPFOMbMm4xkj1IzWJHr7odk9sHA/iR+30NbmkodRiFxyluxJx0J7Y/Sqvc1nRnBXew2JWkYqisxx0xmraabK+DI6xrj7o+Y/4VoRRpCgSNdo/U/Wn0zIq/wBn2+0ht7ZGDk4/lVdNA0lOmnwn/eBP8zWjSIxbOVx9aAsZ0nh7R5BhtPiH+7lf5GqNz4N0yYN5TTwMechtw/I10NFFxWR53qnhPULFTLFi7hHeMfMB7r/hWDj05r2KuZ8RaDaBn1YQ5EQLzQLwJcDj6c9famK1jgVO1gwYEg55Ga6DQpTumvrlgy5Ix1OSRn9BWNd3Ut3MZJduSAoVFwqgdAB2FaOmIkkqwbwqEfNzipegzqklU9+SMjd15/8Ar/yqQ8FTkAnrn1/Kmxou3PyhcYOD+f8An3oUtuY9STznv9P1/OmAvBKlNhPQndx/n60AHaWUqQMgN347fzpWKhctjB5wDmkRAPQdjxQMRCN2STgnrjHPWgucEv8AkOgHrSj5SCQwPofXnt+FKQcn05B4oAQnPCgD2pGIB2nbleozilyFGMEE4IAFA4B46Hv6elACA7WOepHHvSghhuJK84OetO25DABic1GYw5CsBjByvByee1ADicc5wM4IzgU3eoYDccDv6U8LzlUCsOQAf8+1Izbgd5jBPv8AzoAMEZCgjnjK8UNIE+8QOex6fgfpS4yxPykkcDPSkQZ+YMAc9h+lACHYVUffyeTnH+e9PHIA6ZH68f40Y+U7OCR371HtYDk7jnGOvNACuoON2cj2P+e9JtIPC8njAHX9aeFKONzfl/n/ADimkEY9OeooAjyNxADLgY59acCSvPToD1FDsF4yAp6jP0/+vRkEj5cHjr+FACZ2gn88YpMnBIOeMdOaNrEk7QB7d+npS4xgcAj1zQAFmHAJBxzmmyTpDtDvgE44OBTWCh++R3zj/PSor+KOW3JeQqEIbI9j/wDqpMCSWR450CjdkZKd/rk1Sv7sklI5OMg/KOgJxg/Q0k0yS26tEVyu4ZK4K9umagZ/KYNEu/JwDjnHpXPKQhpf99A0mx0jYEjOVyRjk9KsXkijJZUkVOVOQwAI/lUj2dukM8saAM5D4U4Ue4HbgmqJVXQ7w7REcjHfHbFDdtBCx3jBCyKBk52ggZpk6+YJJmZASpOD1Hf/AD24qOOeMOIxHhASwT6fr61HcFLh2BUrtXJCqWNQrgNhgm2+achCcAMMfL+XpjkVZdoVt4sny1XOzkkkdh/n0qJLZvsyn5fOAOA3zD9RUMsNxwFyF27iS2AD2AP0x+VVuxp2Zdt2cNLNan94RhpB8y7icAfX/wCvV6NzboYo2Vj/AKsEkA5/iP41h2WoXltILdII38pjJsPrgnOQfrj6VO+qRXKKqQSRzITwfmySckk8VTi7G6krGlHGkilRGR9ok2rt/uDk9P8APFTxfv1ISTP2mU5B5xGv69v1xVe3Z44uLhfM8rZEhwDyeSc/hUsrMA0SKHHFrEy8Ef3iB/XNI2jqgkd528x4twZjO+CPurwo+lAEawgMZFkWMykYPLN90egFN4LGKJjFuIjGWwNq9Qfyp8E8oI8xQ7NJludpwoOMn/PWi4X6D5WdtrNHhXQFjnJ2k9fqDUc+cEXLKRkCTgD/AHXBp8XmzWolZiADuVNvQE5Gcdc5x+NMVkVTthLBVPB4LRnqp9SPzpgGGm+QEMRyrA/6z2+oqtNGXIVgBjswxk45q2RJKuPM24OPMxuI4+Vv6GqjWqSRjEkrMr/MC+cN3OfQ9aAM64lCGEum1CSrR57Dqcj8aoyOSQ0RbGTyTz+XarmqwxW1tEqM5csdoLZyKzYyDhX3AZHzDrVpHPU3JxIsiBZByeFIxmmxx7eThGQ9SMjPv7UwMofY33ScZPpUiLG+FbKgDbkDOTVWsYjYJGDOvTeOe/FWvOjCBvKy/UsF4HamzWpiQIWAI5HPOfcUlqN6SLjHy8Drn1qGkxDjL5kh8uPcNwwff0GKjkjbyyPLJcnJJGce2e1TMqRxjaqtg8hSR+lQOzEFZHaPcMjPNEQLEF4Ekt2uRKTanjYeCPStyy1aC5dkWIRZORnADfl3rmhBhNxlUAnAzxUYIPy9PUVqrMq51z6jBDMFDFm9VG4L9cVpgx3CJJG+V+8rLXE2N1NaSl4JGBII9jW5pmp3Rl8u4ilkQ/xBfu+5qrBc2/3gP8Lj/vk/1o8wA/OrR47kcfmOKcCKXvSAVGV+UZW+hzStkH3qpdafa3Tb5IsSf89EO1qW1tpLYspupJoz0WQZK/jTEWQOBxTwaQUv44pDA4brz9ab5MR6oPw4p1KOtMCP7JH1VnQ+oNJ5U8Y+WUuPT/8AXVgUh70Ac/rdidRCsxEc6DAJXhh6H/GuZn0+6tWLNE64/jXp+YrvbzmNR71UijBlC8k+oOKAOOhv7yMfJPvHo/zU99TvXBXcq57gdK6+fSbOdT5kCMfXGD+Yqk/hu2Odssy+wIP8xRoBV8OjZpsrHG5ps8nngCtZzlQNwBI64zio47W3toljiUgqep6/iaeqkNnAIPbFZS3NIrQlRsdckD1OafNKoX+IE8DBAP51ATtA9D6UgZjkNg45weMilcdjE1C8uGYxSSMyejkZH6Vn5ZSNhYfQVr31icbmYc/qfTNYzq8Qw6kc8A1mYyTQ7G7GG79T1qISMoIIHXv/AEp25TkkHBo2qw6gfXvQSSx7QuSArHt1psgTqxHtk9KY20DDqNwHBx/Wo0C7sMwBx+dCXUCqyOW3PkrRMNrndn2HpV4RgkkMCRwApqGSEFvm+Ynu3Az9c1qpFXDTYEurgwvncUJTnHzCrkMipIqpIGVG3BZBjB6EGskABvvA46GrQuXnKIduThckZ/H1qmhmztMsjzKI2Z+Y8NhlIHK/j6e1Qz2NvNJ5lu4h835vLlUqo45G7Prmq+piyghh+yq4kOdzHK9u341medJuyXYnOevehDNN9FvxGf8ARwyg4ypBP4etVXtGjBLLIADhgUIxU8Or3MSbfNYj0z+tbP8Aa9v9lVm3y7QAQR9498mlzMRzbr5a8dT1qcExRr867mXJx1HtVi8No8vnxKCjfwYOAaoyMjSk+Vx7GpvcQA7HZiMFRx9e1Rlaefm4PIpGBU9DWoxbY+XcI38JOD9DXUWzrJbLySR8pOO4rlScjrg10lhhieuHUNnHfof5VE0bUpa2P//Z"/>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3" name="Picture 5"/>
          <p:cNvPicPr>
            <a:picLocks noChangeAspect="1" noChangeArrowheads="1"/>
          </p:cNvPicPr>
          <p:nvPr/>
        </p:nvPicPr>
        <p:blipFill>
          <a:blip r:embed="rId2" cstate="print"/>
          <a:srcRect/>
          <a:stretch>
            <a:fillRect/>
          </a:stretch>
        </p:blipFill>
        <p:spPr bwMode="auto">
          <a:xfrm>
            <a:off x="6866612" y="2160914"/>
            <a:ext cx="5213231" cy="3808562"/>
          </a:xfrm>
          <a:prstGeom prst="rect">
            <a:avLst/>
          </a:prstGeom>
          <a:noFill/>
          <a:ln w="9525">
            <a:noFill/>
            <a:miter lim="800000"/>
            <a:headEnd/>
            <a:tailEnd/>
          </a:ln>
        </p:spPr>
      </p:pic>
    </p:spTree>
    <p:extLst>
      <p:ext uri="{BB962C8B-B14F-4D97-AF65-F5344CB8AC3E}">
        <p14:creationId xmlns:p14="http://schemas.microsoft.com/office/powerpoint/2010/main" val="163607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8578" y="2018195"/>
            <a:ext cx="5595471" cy="3740386"/>
          </a:xfrm>
        </p:spPr>
        <p:txBody>
          <a:bodyPr>
            <a:normAutofit fontScale="47500" lnSpcReduction="20000"/>
          </a:bodyPr>
          <a:lstStyle/>
          <a:p>
            <a:endParaRPr lang="tr-TR" sz="3200" dirty="0"/>
          </a:p>
          <a:p>
            <a:pPr algn="just"/>
            <a:r>
              <a:rPr lang="tr-TR" sz="5100" dirty="0"/>
              <a:t>Turizm ve Seyahat Hizmetleri Programı 2 Doçent ve 2 Öğretim Görevlisi Doktor olmak üzere 5 öğretim elemanı ile hizmet vermektedir. </a:t>
            </a:r>
          </a:p>
          <a:p>
            <a:pPr algn="just">
              <a:buNone/>
            </a:pPr>
            <a:r>
              <a:rPr lang="tr-TR" sz="5100" dirty="0"/>
              <a:t>Mevcut öğrenci sayıları </a:t>
            </a:r>
          </a:p>
          <a:p>
            <a:pPr algn="just"/>
            <a:r>
              <a:rPr lang="tr-TR" sz="5100" dirty="0"/>
              <a:t>Turizm ve Seyahat Hizmetleri    </a:t>
            </a:r>
          </a:p>
          <a:p>
            <a:pPr algn="just">
              <a:buNone/>
            </a:pPr>
            <a:r>
              <a:rPr lang="tr-TR" sz="5100" dirty="0"/>
              <a:t>      N.Ö. 201                 İ.Ö. 3 </a:t>
            </a:r>
            <a:endParaRPr lang="tr-TR" sz="5100" dirty="0">
              <a:solidFill>
                <a:schemeClr val="accent2">
                  <a:lumMod val="50000"/>
                </a:schemeClr>
              </a:solidFill>
            </a:endParaRPr>
          </a:p>
          <a:p>
            <a:pPr algn="just">
              <a:buNone/>
            </a:pPr>
            <a:r>
              <a:rPr lang="tr-TR" sz="5100" dirty="0"/>
              <a:t>Bölümden mezun olan öğrenci sayıları</a:t>
            </a:r>
          </a:p>
          <a:p>
            <a:pPr algn="just"/>
            <a:r>
              <a:rPr lang="tr-TR" sz="5100" dirty="0"/>
              <a:t>Turizm ve Seyahat Hizmetleri    </a:t>
            </a:r>
          </a:p>
          <a:p>
            <a:pPr algn="just">
              <a:buNone/>
            </a:pPr>
            <a:r>
              <a:rPr lang="tr-TR" sz="5100" dirty="0"/>
              <a:t>      N.Ö. 567                  İ.Ö. 538</a:t>
            </a:r>
            <a:endParaRPr lang="tr-TR" sz="5100" dirty="0">
              <a:solidFill>
                <a:schemeClr val="accent2">
                  <a:lumMod val="50000"/>
                </a:schemeClr>
              </a:solidFill>
            </a:endParaRPr>
          </a:p>
        </p:txBody>
      </p:sp>
      <p:sp>
        <p:nvSpPr>
          <p:cNvPr id="2" name="Unvan 1"/>
          <p:cNvSpPr>
            <a:spLocks noGrp="1"/>
          </p:cNvSpPr>
          <p:nvPr>
            <p:ph type="title"/>
          </p:nvPr>
        </p:nvSpPr>
        <p:spPr/>
        <p:txBody>
          <a:bodyPr>
            <a:normAutofit/>
          </a:bodyPr>
          <a:lstStyle/>
          <a:p>
            <a:r>
              <a:rPr lang="tr-TR" dirty="0">
                <a:solidFill>
                  <a:schemeClr val="accent2"/>
                </a:solidFill>
                <a:latin typeface="Arial Black" panose="020B0A04020102020204" pitchFamily="34" charset="0"/>
              </a:rPr>
              <a:t>Seyahat Turizm ve Eğlence Hizmetleri Bölümü Tarihçe </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2">
                <a:lumMod val="75000"/>
              </a:schemeClr>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10"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pic>
        <p:nvPicPr>
          <p:cNvPr id="1027" name="Picture 3"/>
          <p:cNvPicPr>
            <a:picLocks noChangeAspect="1" noChangeArrowheads="1"/>
          </p:cNvPicPr>
          <p:nvPr/>
        </p:nvPicPr>
        <p:blipFill>
          <a:blip r:embed="rId2" cstate="print"/>
          <a:srcRect/>
          <a:stretch>
            <a:fillRect/>
          </a:stretch>
        </p:blipFill>
        <p:spPr bwMode="auto">
          <a:xfrm>
            <a:off x="6446520" y="2362200"/>
            <a:ext cx="5379720" cy="3733800"/>
          </a:xfrm>
          <a:prstGeom prst="rect">
            <a:avLst/>
          </a:prstGeom>
          <a:noFill/>
          <a:ln w="9525">
            <a:noFill/>
            <a:miter lim="800000"/>
            <a:headEnd/>
            <a:tailEnd/>
          </a:ln>
        </p:spPr>
      </p:pic>
    </p:spTree>
    <p:extLst>
      <p:ext uri="{BB962C8B-B14F-4D97-AF65-F5344CB8AC3E}">
        <p14:creationId xmlns:p14="http://schemas.microsoft.com/office/powerpoint/2010/main" val="163607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r>
              <a:rPr lang="tr-TR" dirty="0">
                <a:solidFill>
                  <a:schemeClr val="accent2">
                    <a:lumMod val="50000"/>
                  </a:schemeClr>
                </a:solidFill>
              </a:rPr>
              <a:t>Seyahat Turizm ve Eğlence Hizmetleri Bölümü</a:t>
            </a:r>
          </a:p>
        </p:txBody>
      </p:sp>
      <p:sp>
        <p:nvSpPr>
          <p:cNvPr id="3" name="Metin Yer Tutucusu 2">
            <a:extLst>
              <a:ext uri="{FF2B5EF4-FFF2-40B4-BE49-F238E27FC236}">
                <a16:creationId xmlns:a16="http://schemas.microsoft.com/office/drawing/2014/main" id="{3B9FE165-04BC-4B17-A680-E3357F2291EC}"/>
              </a:ext>
            </a:extLst>
          </p:cNvPr>
          <p:cNvSpPr>
            <a:spLocks noGrp="1"/>
          </p:cNvSpPr>
          <p:nvPr>
            <p:ph type="body" idx="1"/>
          </p:nvPr>
        </p:nvSpPr>
        <p:spPr/>
        <p:txBody>
          <a:bodyPr/>
          <a:lstStyle/>
          <a:p>
            <a:r>
              <a:rPr lang="tr-TR" dirty="0"/>
              <a:t>Muğla Meslek Yüksekokulu Spor Salonu </a:t>
            </a:r>
          </a:p>
        </p:txBody>
      </p:sp>
      <p:sp>
        <p:nvSpPr>
          <p:cNvPr id="5" name="Metin Yer Tutucusu 4">
            <a:extLst>
              <a:ext uri="{FF2B5EF4-FFF2-40B4-BE49-F238E27FC236}">
                <a16:creationId xmlns:a16="http://schemas.microsoft.com/office/drawing/2014/main" id="{7347F512-88C5-453D-B187-0697101B02CF}"/>
              </a:ext>
            </a:extLst>
          </p:cNvPr>
          <p:cNvSpPr>
            <a:spLocks noGrp="1"/>
          </p:cNvSpPr>
          <p:nvPr>
            <p:ph type="body" sz="quarter" idx="3"/>
          </p:nvPr>
        </p:nvSpPr>
        <p:spPr/>
        <p:txBody>
          <a:bodyPr/>
          <a:lstStyle/>
          <a:p>
            <a:r>
              <a:rPr lang="tr-TR" dirty="0"/>
              <a:t>Fethiye </a:t>
            </a:r>
            <a:r>
              <a:rPr lang="tr-TR" dirty="0" err="1"/>
              <a:t>Kayaköy</a:t>
            </a:r>
            <a:r>
              <a:rPr lang="tr-TR" dirty="0"/>
              <a:t> Öğrenci Tur Uygulaması </a:t>
            </a: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6172200" y="2619639"/>
            <a:ext cx="5183188" cy="3455459"/>
          </a:xfrm>
          <a:prstGeom prst="rect">
            <a:avLst/>
          </a:prstGeom>
          <a:noFill/>
          <a:ln w="9525">
            <a:noFill/>
            <a:miter lim="800000"/>
            <a:headEnd/>
            <a:tailEnd/>
          </a:ln>
        </p:spPr>
      </p:pic>
      <p:pic>
        <p:nvPicPr>
          <p:cNvPr id="9" name="İçerik Yer Tutucusu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9788" y="2641600"/>
            <a:ext cx="5157787" cy="3293533"/>
          </a:xfrm>
        </p:spPr>
      </p:pic>
    </p:spTree>
    <p:extLst>
      <p:ext uri="{BB962C8B-B14F-4D97-AF65-F5344CB8AC3E}">
        <p14:creationId xmlns:p14="http://schemas.microsoft.com/office/powerpoint/2010/main" val="21108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normAutofit fontScale="70000" lnSpcReduction="20000"/>
          </a:bodyPr>
          <a:lstStyle/>
          <a:p>
            <a:pPr algn="just">
              <a:lnSpc>
                <a:spcPct val="150000"/>
              </a:lnSpc>
            </a:pPr>
            <a:r>
              <a:rPr lang="tr-TR" dirty="0"/>
              <a:t>Önemli bir turizm bölgesinde konumlanmış olan bölümümüz, öğrencilerine seyahat işletmeciliği alanında etkin olarak çalışabilmelerine yardımcı olacak becerileri kazandırma yönünde faaliyetlerini sürdürmekte, sektör ihtiyaçları doğrultusunda eğitim öğretim içeriğini güncellemektedir. Bölümümüz öğrencilerine, iletişim, organizasyon ve pazarlama konularında temel becerileri kazandırmakla birlikte, turizm ve seyahat sektörünün genel işleyişiyle ilgili teorik bilgileri edinmelerini sağlamakta, teknik becerilerini arttıracak uygulama pratiklerini ve sektör deneyimlerini arttıracak rehberlik hizmetlerini yürütmektedir. Seyahat Turizm ve Eğlence Hizmetleri Bölümü, Turizm ve Otel İşletmeciliği Programının hizmet sunduğu müşteri kitlesine ilk ve son hizmetin verilmesi açısından önemli bir iş alanını temsil etmektedir. Program Sosyal ve Beşeri bilimlerin İşletmecilik dalı içerisinde yer almaktadır. </a:t>
            </a: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Amacı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8"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67054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2"/>
          <p:cNvSpPr>
            <a:spLocks noGrp="1"/>
          </p:cNvSpPr>
          <p:nvPr>
            <p:ph type="title"/>
          </p:nvPr>
        </p:nvSpPr>
        <p:spPr>
          <a:xfrm>
            <a:off x="2506664" y="457200"/>
            <a:ext cx="7704137" cy="1981200"/>
          </a:xfrm>
        </p:spPr>
        <p:txBody>
          <a:bodyPr/>
          <a:lstStyle/>
          <a:p>
            <a:r>
              <a:rPr lang="tr-TR" altLang="en-US" dirty="0">
                <a:ln>
                  <a:noFill/>
                </a:ln>
              </a:rPr>
              <a:t>Bölümün konumu</a:t>
            </a:r>
            <a:br>
              <a:rPr lang="tr-TR" altLang="en-US" dirty="0">
                <a:ln>
                  <a:noFill/>
                </a:ln>
              </a:rPr>
            </a:br>
            <a:r>
              <a:rPr lang="en-US" altLang="en-US" sz="3100" dirty="0">
                <a:solidFill>
                  <a:srgbClr val="0070C0"/>
                </a:solidFill>
                <a:hlinkClick r:id="rId2"/>
              </a:rPr>
              <a:t>https://harita.mu.edu.tr</a:t>
            </a:r>
            <a:endParaRPr lang="en-US" altLang="en-US" sz="3100"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776377" y="1940943"/>
            <a:ext cx="8315865" cy="4589253"/>
          </a:xfrm>
          <a:prstGeom prst="rect">
            <a:avLst/>
          </a:prstGeom>
          <a:noFill/>
          <a:ln w="9525">
            <a:noFill/>
            <a:miter lim="800000"/>
            <a:headEnd/>
            <a:tailEnd/>
          </a:ln>
        </p:spPr>
      </p:pic>
      <p:sp>
        <p:nvSpPr>
          <p:cNvPr id="6"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65815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normAutofit lnSpcReduction="10000"/>
          </a:bodyPr>
          <a:lstStyle/>
          <a:p>
            <a:pPr>
              <a:lnSpc>
                <a:spcPct val="150000"/>
              </a:lnSpc>
            </a:pPr>
            <a:r>
              <a:rPr lang="tr-TR" dirty="0"/>
              <a:t>Öğrenci mezuniyet için 26 zorunlu ders, her dönem için 3 adet toplam 12 adet seçmeli ders almak zorundadır. </a:t>
            </a:r>
          </a:p>
          <a:p>
            <a:pPr>
              <a:lnSpc>
                <a:spcPct val="150000"/>
              </a:lnSpc>
            </a:pPr>
            <a:r>
              <a:rPr lang="tr-TR" dirty="0">
                <a:solidFill>
                  <a:schemeClr val="tx2"/>
                </a:solidFill>
              </a:rPr>
              <a:t>1. dönem 7 zorunlu 3 seçmeli </a:t>
            </a:r>
          </a:p>
          <a:p>
            <a:pPr>
              <a:lnSpc>
                <a:spcPct val="150000"/>
              </a:lnSpc>
            </a:pPr>
            <a:r>
              <a:rPr lang="tr-TR" dirty="0">
                <a:solidFill>
                  <a:schemeClr val="tx2"/>
                </a:solidFill>
              </a:rPr>
              <a:t>2. dönem 5 zorunlu 2 seçmeli </a:t>
            </a:r>
          </a:p>
          <a:p>
            <a:pPr>
              <a:lnSpc>
                <a:spcPct val="150000"/>
              </a:lnSpc>
            </a:pPr>
            <a:r>
              <a:rPr lang="tr-TR" dirty="0">
                <a:solidFill>
                  <a:schemeClr val="tx2"/>
                </a:solidFill>
              </a:rPr>
              <a:t>3. dönem 7 zorunlu 3 seçmeli </a:t>
            </a:r>
          </a:p>
          <a:p>
            <a:pPr>
              <a:lnSpc>
                <a:spcPct val="150000"/>
              </a:lnSpc>
            </a:pPr>
            <a:r>
              <a:rPr lang="tr-TR" dirty="0">
                <a:solidFill>
                  <a:schemeClr val="tx2"/>
                </a:solidFill>
              </a:rPr>
              <a:t>4 dönem 7 zorunlu 3 seçmeli </a:t>
            </a:r>
          </a:p>
          <a:p>
            <a:pPr>
              <a:lnSpc>
                <a:spcPct val="150000"/>
              </a:lnSpc>
            </a:pPr>
            <a:endParaRPr lang="tr-TR" dirty="0"/>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spTree>
    <p:extLst>
      <p:ext uri="{BB962C8B-B14F-4D97-AF65-F5344CB8AC3E}">
        <p14:creationId xmlns:p14="http://schemas.microsoft.com/office/powerpoint/2010/main" val="7350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grpSp>
        <p:nvGrpSpPr>
          <p:cNvPr id="8" name="Group 4"/>
          <p:cNvGrpSpPr>
            <a:grpSpLocks noChangeAspect="1"/>
          </p:cNvGrpSpPr>
          <p:nvPr/>
        </p:nvGrpSpPr>
        <p:grpSpPr bwMode="auto">
          <a:xfrm>
            <a:off x="1286478" y="1253033"/>
            <a:ext cx="8378825" cy="5238750"/>
            <a:chOff x="1201" y="510"/>
            <a:chExt cx="5278" cy="3300"/>
          </a:xfrm>
        </p:grpSpPr>
        <p:sp>
          <p:nvSpPr>
            <p:cNvPr id="9" name="AutoShape 3"/>
            <p:cNvSpPr>
              <a:spLocks noChangeAspect="1" noChangeArrowheads="1" noTextEdit="1"/>
            </p:cNvSpPr>
            <p:nvPr/>
          </p:nvSpPr>
          <p:spPr bwMode="auto">
            <a:xfrm>
              <a:off x="1201" y="510"/>
              <a:ext cx="5278" cy="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 y="510"/>
              <a:ext cx="5284" cy="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50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3"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
        <p:nvSpPr>
          <p:cNvPr id="7" name="1 İçerik Yer Tutucusu"/>
          <p:cNvSpPr txBox="1">
            <a:spLocks/>
          </p:cNvSpPr>
          <p:nvPr/>
        </p:nvSpPr>
        <p:spPr>
          <a:xfrm>
            <a:off x="6022676" y="6423507"/>
            <a:ext cx="3440500" cy="382737"/>
          </a:xfrm>
          <a:prstGeom prst="rect">
            <a:avLst/>
          </a:prstGeom>
          <a:solidFill>
            <a:schemeClr val="bg1"/>
          </a:solidFill>
        </p:spPr>
        <p:txBody>
          <a:bodyPr vert="horz" lIns="91440" tIns="45720" rIns="91440" bIns="45720" rtlCol="0">
            <a:normAutofit fontScale="925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800" b="0" i="0" u="none" strike="noStrike" kern="1200" cap="none" spc="0" normalizeH="0" baseline="0" noProof="0" dirty="0">
                <a:ln>
                  <a:noFill/>
                </a:ln>
                <a:solidFill>
                  <a:schemeClr val="tx1"/>
                </a:solidFill>
                <a:effectLst/>
                <a:uLnTx/>
                <a:uFillTx/>
                <a:latin typeface="+mn-lt"/>
                <a:ea typeface="+mn-ea"/>
                <a:cs typeface="+mn-cs"/>
              </a:rPr>
              <a:t>Seyahat Turizm ve Eğlence Hizmetleri</a:t>
            </a:r>
          </a:p>
        </p:txBody>
      </p:sp>
      <p:grpSp>
        <p:nvGrpSpPr>
          <p:cNvPr id="8" name="Group 4"/>
          <p:cNvGrpSpPr>
            <a:grpSpLocks noChangeAspect="1"/>
          </p:cNvGrpSpPr>
          <p:nvPr/>
        </p:nvGrpSpPr>
        <p:grpSpPr bwMode="auto">
          <a:xfrm>
            <a:off x="956333" y="1939479"/>
            <a:ext cx="8261350" cy="4197350"/>
            <a:chOff x="1238" y="838"/>
            <a:chExt cx="5204" cy="2644"/>
          </a:xfrm>
        </p:grpSpPr>
        <p:sp>
          <p:nvSpPr>
            <p:cNvPr id="10" name="AutoShape 3"/>
            <p:cNvSpPr>
              <a:spLocks noChangeAspect="1" noChangeArrowheads="1" noTextEdit="1"/>
            </p:cNvSpPr>
            <p:nvPr/>
          </p:nvSpPr>
          <p:spPr bwMode="auto">
            <a:xfrm>
              <a:off x="1238" y="838"/>
              <a:ext cx="5204" cy="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 y="838"/>
              <a:ext cx="5210"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5056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822</Words>
  <Application>Microsoft Office PowerPoint</Application>
  <PresentationFormat>Geniş ekran</PresentationFormat>
  <Paragraphs>102</Paragraphs>
  <Slides>19</Slides>
  <Notes>1</Notes>
  <HiddenSlides>0</HiddenSlides>
  <MMClips>1</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19</vt:i4>
      </vt:variant>
    </vt:vector>
  </HeadingPairs>
  <TitlesOfParts>
    <vt:vector size="26" baseType="lpstr">
      <vt:lpstr>Arial</vt:lpstr>
      <vt:lpstr>Arial Black</vt:lpstr>
      <vt:lpstr>Calibri</vt:lpstr>
      <vt:lpstr>Calibri Light</vt:lpstr>
      <vt:lpstr>Times New Roman</vt:lpstr>
      <vt:lpstr>Office Teması</vt:lpstr>
      <vt:lpstr>Özel Tasarım</vt:lpstr>
      <vt:lpstr>PowerPoint Sunusu</vt:lpstr>
      <vt:lpstr>Seyahat Turizm ve Eğlence Hizmetleri Bölümü Tarihçe </vt:lpstr>
      <vt:lpstr>Seyahat Turizm ve Eğlence Hizmetleri Bölümü Tarihçe </vt:lpstr>
      <vt:lpstr>Seyahat Turizm ve Eğlence Hizmetleri Bölümü</vt:lpstr>
      <vt:lpstr>Bölümün Amacı</vt:lpstr>
      <vt:lpstr>Bölümün konumu https://harita.mu.edu.tr</vt:lpstr>
      <vt:lpstr>Bölümün Ders İçeriği</vt:lpstr>
      <vt:lpstr>Bölümün Ders İçeriği</vt:lpstr>
      <vt:lpstr>Bölümün Ders İçeriği</vt:lpstr>
      <vt:lpstr>Bölümün Ders İçeriği</vt:lpstr>
      <vt:lpstr>Bölümün Ders İçeriği</vt:lpstr>
      <vt:lpstr>Mezunların Nitelikleri</vt:lpstr>
      <vt:lpstr>Staj Olanakları</vt:lpstr>
      <vt:lpstr>Yurtiçi / Yurtdışı Üniversite Değişim Programı Olanakları</vt:lpstr>
      <vt:lpstr>Akademik Personel</vt:lpstr>
      <vt:lpstr>Akademik Personel</vt:lpstr>
      <vt:lpstr>Akademik Personel</vt:lpstr>
      <vt:lpstr>Akademik Personel</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Kemal Kutucuoğlu</dc:creator>
  <cp:lastModifiedBy>Derya GÜNEY GÖLLER</cp:lastModifiedBy>
  <cp:revision>75</cp:revision>
  <dcterms:created xsi:type="dcterms:W3CDTF">2019-12-12T11:41:09Z</dcterms:created>
  <dcterms:modified xsi:type="dcterms:W3CDTF">2026-01-26T13:52:16Z</dcterms:modified>
</cp:coreProperties>
</file>